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8" r:id="rId4"/>
    <p:sldMasterId id="2147483729" r:id="rId5"/>
    <p:sldMasterId id="214748373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Roboto Slab"/>
      <p:regular r:id="rId20"/>
      <p:bold r:id="rId21"/>
    </p:embeddedFont>
    <p:embeddedFont>
      <p:font typeface="Hepta Slab Medium"/>
      <p:regular r:id="rId22"/>
      <p:bold r:id="rId23"/>
    </p:embeddedFont>
    <p:embeddedFont>
      <p:font typeface="Fira Sans Extra Condensed Medium"/>
      <p:regular r:id="rId24"/>
      <p:bold r:id="rId25"/>
      <p:italic r:id="rId26"/>
      <p:boldItalic r:id="rId27"/>
    </p:embeddedFont>
    <p:embeddedFont>
      <p:font typeface="Hepta Slab SemiBold"/>
      <p:regular r:id="rId28"/>
      <p:bold r:id="rId29"/>
    </p:embeddedFont>
    <p:embeddedFont>
      <p:font typeface="Oswald SemiBold"/>
      <p:regular r:id="rId30"/>
      <p:bold r:id="rId31"/>
    </p:embeddedFont>
    <p:embeddedFont>
      <p:font typeface="Sansita"/>
      <p:regular r:id="rId32"/>
      <p:bold r:id="rId33"/>
      <p:italic r:id="rId34"/>
      <p:boldItalic r:id="rId35"/>
    </p:embeddedFont>
    <p:embeddedFont>
      <p:font typeface="Reem Kufi"/>
      <p:regular r:id="rId36"/>
      <p:bold r:id="rId37"/>
    </p:embeddedFont>
    <p:embeddedFont>
      <p:font typeface="Roboto Mono"/>
      <p:regular r:id="rId38"/>
      <p:bold r:id="rId39"/>
      <p:italic r:id="rId40"/>
      <p:boldItalic r:id="rId41"/>
    </p:embeddedFont>
    <p:embeddedFont>
      <p:font typeface="Hepta Slab"/>
      <p:regular r:id="rId42"/>
      <p:bold r:id="rId43"/>
    </p:embeddedFont>
    <p:embeddedFont>
      <p:font typeface="Abel"/>
      <p:regular r:id="rId44"/>
    </p:embeddedFont>
    <p:embeddedFont>
      <p:font typeface="Bahiana"/>
      <p:regular r:id="rId45"/>
    </p:embeddedFont>
    <p:embeddedFont>
      <p:font typeface="Source Sans Pro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9605AC9-59FA-48A8-B78D-D3F7F6A0D625}">
  <a:tblStyle styleId="{49605AC9-59FA-48A8-B78D-D3F7F6A0D6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italic.fntdata"/><Relationship Id="rId42" Type="http://schemas.openxmlformats.org/officeDocument/2006/relationships/font" Target="fonts/HeptaSlab-regular.fntdata"/><Relationship Id="rId41" Type="http://schemas.openxmlformats.org/officeDocument/2006/relationships/font" Target="fonts/RobotoMono-boldItalic.fntdata"/><Relationship Id="rId44" Type="http://schemas.openxmlformats.org/officeDocument/2006/relationships/font" Target="fonts/Abel-regular.fntdata"/><Relationship Id="rId43" Type="http://schemas.openxmlformats.org/officeDocument/2006/relationships/font" Target="fonts/HeptaSlab-bold.fntdata"/><Relationship Id="rId46" Type="http://schemas.openxmlformats.org/officeDocument/2006/relationships/font" Target="fonts/SourceSansPro-regular.fntdata"/><Relationship Id="rId45" Type="http://schemas.openxmlformats.org/officeDocument/2006/relationships/font" Target="fonts/Bahiana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SourceSansPro-italic.fntdata"/><Relationship Id="rId47" Type="http://schemas.openxmlformats.org/officeDocument/2006/relationships/font" Target="fonts/SourceSansPro-bold.fntdata"/><Relationship Id="rId49" Type="http://schemas.openxmlformats.org/officeDocument/2006/relationships/font" Target="fonts/SourceSansPro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OswaldSemiBold-bold.fntdata"/><Relationship Id="rId30" Type="http://schemas.openxmlformats.org/officeDocument/2006/relationships/font" Target="fonts/OswaldSemiBold-regular.fntdata"/><Relationship Id="rId33" Type="http://schemas.openxmlformats.org/officeDocument/2006/relationships/font" Target="fonts/Sansita-bold.fntdata"/><Relationship Id="rId32" Type="http://schemas.openxmlformats.org/officeDocument/2006/relationships/font" Target="fonts/Sansita-regular.fntdata"/><Relationship Id="rId35" Type="http://schemas.openxmlformats.org/officeDocument/2006/relationships/font" Target="fonts/Sansita-boldItalic.fntdata"/><Relationship Id="rId34" Type="http://schemas.openxmlformats.org/officeDocument/2006/relationships/font" Target="fonts/Sansita-italic.fntdata"/><Relationship Id="rId37" Type="http://schemas.openxmlformats.org/officeDocument/2006/relationships/font" Target="fonts/ReemKufi-bold.fntdata"/><Relationship Id="rId36" Type="http://schemas.openxmlformats.org/officeDocument/2006/relationships/font" Target="fonts/ReemKufi-regular.fntdata"/><Relationship Id="rId39" Type="http://schemas.openxmlformats.org/officeDocument/2006/relationships/font" Target="fonts/RobotoMono-bold.fntdata"/><Relationship Id="rId38" Type="http://schemas.openxmlformats.org/officeDocument/2006/relationships/font" Target="fonts/RobotoMono-regular.fntdata"/><Relationship Id="rId20" Type="http://schemas.openxmlformats.org/officeDocument/2006/relationships/font" Target="fonts/RobotoSlab-regular.fntdata"/><Relationship Id="rId22" Type="http://schemas.openxmlformats.org/officeDocument/2006/relationships/font" Target="fonts/HeptaSlabMedium-regular.fntdata"/><Relationship Id="rId21" Type="http://schemas.openxmlformats.org/officeDocument/2006/relationships/font" Target="fonts/RobotoSlab-bold.fntdata"/><Relationship Id="rId24" Type="http://schemas.openxmlformats.org/officeDocument/2006/relationships/font" Target="fonts/FiraSansExtraCondensedMedium-regular.fntdata"/><Relationship Id="rId23" Type="http://schemas.openxmlformats.org/officeDocument/2006/relationships/font" Target="fonts/HeptaSlabMedium-bold.fntdata"/><Relationship Id="rId26" Type="http://schemas.openxmlformats.org/officeDocument/2006/relationships/font" Target="fonts/FiraSansExtraCondensedMedium-italic.fntdata"/><Relationship Id="rId25" Type="http://schemas.openxmlformats.org/officeDocument/2006/relationships/font" Target="fonts/FiraSansExtraCondensedMedium-bold.fntdata"/><Relationship Id="rId28" Type="http://schemas.openxmlformats.org/officeDocument/2006/relationships/font" Target="fonts/HeptaSlabSemiBold-regular.fntdata"/><Relationship Id="rId27" Type="http://schemas.openxmlformats.org/officeDocument/2006/relationships/font" Target="fonts/FiraSansExtraCondensedMedium-boldItalic.fntdata"/><Relationship Id="rId29" Type="http://schemas.openxmlformats.org/officeDocument/2006/relationships/font" Target="fonts/HeptaSlabSemiBold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cd841bdf8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cd841bdf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ded4c3b14b_4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ded4c3b14b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2181481dbf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2181481dbf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1ded4c3b14b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1ded4c3b14b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470e2775e5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470e2775e5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484574994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484574994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 speckle noise est un type de bruit aléatoire qui se produit dans les images radar et ultrasoniques. Il se manifeste sous la forme de </a:t>
            </a:r>
            <a:r>
              <a:rPr b="1" lang="en" sz="1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petites variations irrégulières de l'intensité des pixels dans l'image</a:t>
            </a:r>
            <a:r>
              <a:rPr lang="en" sz="1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créant une texture granuleuse appelée speckle. Ce bruit est causé par l'interférence constructive et destructive des ondes électromagnétiques ou acoustiques l</a:t>
            </a:r>
            <a:r>
              <a:rPr b="1" lang="en" sz="1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orsqu'elles se propagent à travers un milieu hétérogène, comme les tissus biologiques ou les surfaces rugueuses</a:t>
            </a:r>
            <a:r>
              <a:rPr lang="en" sz="1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Le speckle noise peut rendre les </a:t>
            </a:r>
            <a:r>
              <a:rPr b="1" lang="en" sz="1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contours flous et les détails difficiles à discerner</a:t>
            </a:r>
            <a:r>
              <a:rPr lang="en" sz="1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ce qui peut compliquer l'analyse des images.</a:t>
            </a:r>
            <a:endParaRPr sz="1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2181481dbf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2181481dbf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1ded4c3b14b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1ded4c3b14b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1ded4c3b14b_4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1ded4c3b14b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ded4c3b14b_4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1ded4c3b14b_4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DnCNN implicitly removes the latent clean image in the hidden layers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ded4c3b14b_4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ded4c3b14b_4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DnCNN implicitly removes the latent clean image in the hidden layers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1ded4c3b14b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1ded4c3b14b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DnCNN implicitly removes the latent clean image in the hidden layers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13225" y="613250"/>
            <a:ext cx="7717592" cy="3916979"/>
            <a:chOff x="279122" y="532095"/>
            <a:chExt cx="8027452" cy="4074245"/>
          </a:xfrm>
        </p:grpSpPr>
        <p:sp>
          <p:nvSpPr>
            <p:cNvPr id="10" name="Google Shape;10;p2"/>
            <p:cNvSpPr/>
            <p:nvPr/>
          </p:nvSpPr>
          <p:spPr>
            <a:xfrm>
              <a:off x="279174" y="537140"/>
              <a:ext cx="8027400" cy="4069200"/>
            </a:xfrm>
            <a:prstGeom prst="roundRect">
              <a:avLst>
                <a:gd fmla="val 5570" name="adj"/>
              </a:avLst>
            </a:prstGeom>
            <a:solidFill>
              <a:schemeClr val="dk1"/>
            </a:solidFill>
            <a:ln>
              <a:noFill/>
            </a:ln>
            <a:effectLst>
              <a:outerShdw blurRad="57150" rotWithShape="0" algn="bl" dir="2940000" dist="47625">
                <a:schemeClr val="accent5">
                  <a:alpha val="4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279122" y="532095"/>
              <a:ext cx="8027400" cy="414300"/>
              <a:chOff x="279122" y="532095"/>
              <a:chExt cx="8027400" cy="414300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279122" y="532095"/>
                <a:ext cx="8027400" cy="414300"/>
              </a:xfrm>
              <a:prstGeom prst="round2SameRect">
                <a:avLst>
                  <a:gd fmla="val 38309" name="adj1"/>
                  <a:gd fmla="val 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558375" y="690638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772975" y="690638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987575" y="690638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2720175" y="2687200"/>
            <a:ext cx="3703800" cy="897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3933800" y="3850938"/>
            <a:ext cx="1276200" cy="272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11"/>
          <p:cNvGrpSpPr/>
          <p:nvPr/>
        </p:nvGrpSpPr>
        <p:grpSpPr>
          <a:xfrm>
            <a:off x="445050" y="757163"/>
            <a:ext cx="8253900" cy="3871737"/>
            <a:chOff x="445050" y="349737"/>
            <a:chExt cx="8253900" cy="3871737"/>
          </a:xfrm>
        </p:grpSpPr>
        <p:sp>
          <p:nvSpPr>
            <p:cNvPr id="61" name="Google Shape;61;p11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fmla="val 5570" name="adj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rotWithShape="0" algn="bl" dir="2940000" dist="47625">
                <a:srgbClr val="963A2A">
                  <a:alpha val="4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" name="Google Shape;62;p11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63" name="Google Shape;63;p11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fmla="val 38309" name="adj1"/>
                  <a:gd fmla="val 0" name="adj2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11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11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11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1722750" y="3233675"/>
            <a:ext cx="5698500" cy="418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8" name="Google Shape;68;p11"/>
          <p:cNvSpPr txBox="1"/>
          <p:nvPr>
            <p:ph hasCustomPrompt="1" type="title"/>
          </p:nvPr>
        </p:nvSpPr>
        <p:spPr>
          <a:xfrm>
            <a:off x="1722750" y="2083325"/>
            <a:ext cx="5698500" cy="110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Font typeface="Fira Sans Extra Condensed Medium"/>
              <a:buNone/>
              <a:defRPr sz="9600">
                <a:highlight>
                  <a:schemeClr val="dk2"/>
                </a:highlight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lt2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/>
          <p:nvPr>
            <p:ph idx="1" type="subTitle"/>
          </p:nvPr>
        </p:nvSpPr>
        <p:spPr>
          <a:xfrm flipH="1">
            <a:off x="1249387" y="1614298"/>
            <a:ext cx="26598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2" type="subTitle"/>
          </p:nvPr>
        </p:nvSpPr>
        <p:spPr>
          <a:xfrm flipH="1">
            <a:off x="1249387" y="4035999"/>
            <a:ext cx="26598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3" type="subTitle"/>
          </p:nvPr>
        </p:nvSpPr>
        <p:spPr>
          <a:xfrm flipH="1">
            <a:off x="5234863" y="1614298"/>
            <a:ext cx="26598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4" type="subTitle"/>
          </p:nvPr>
        </p:nvSpPr>
        <p:spPr>
          <a:xfrm flipH="1">
            <a:off x="5234863" y="4035999"/>
            <a:ext cx="26598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5" type="subTitle"/>
          </p:nvPr>
        </p:nvSpPr>
        <p:spPr>
          <a:xfrm flipH="1">
            <a:off x="865638" y="1265003"/>
            <a:ext cx="3427200" cy="4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6" type="subTitle"/>
          </p:nvPr>
        </p:nvSpPr>
        <p:spPr>
          <a:xfrm flipH="1">
            <a:off x="865637" y="3686803"/>
            <a:ext cx="3427200" cy="4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7" type="subTitle"/>
          </p:nvPr>
        </p:nvSpPr>
        <p:spPr>
          <a:xfrm flipH="1">
            <a:off x="4851163" y="1265003"/>
            <a:ext cx="3427200" cy="4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8" type="subTitle"/>
          </p:nvPr>
        </p:nvSpPr>
        <p:spPr>
          <a:xfrm flipH="1">
            <a:off x="4851163" y="3686803"/>
            <a:ext cx="3427200" cy="4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nsita"/>
              <a:buNone/>
              <a:defRPr sz="2400">
                <a:solidFill>
                  <a:schemeClr val="dk1"/>
                </a:solidFill>
                <a:latin typeface="Sansita"/>
                <a:ea typeface="Sansita"/>
                <a:cs typeface="Sansita"/>
                <a:sym typeface="Sansi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bg>
      <p:bgPr>
        <a:solidFill>
          <a:schemeClr val="lt2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type="ctrTitle"/>
          </p:nvPr>
        </p:nvSpPr>
        <p:spPr>
          <a:xfrm>
            <a:off x="3225142" y="3958199"/>
            <a:ext cx="2693400" cy="441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1" type="subTitle"/>
          </p:nvPr>
        </p:nvSpPr>
        <p:spPr>
          <a:xfrm>
            <a:off x="1839300" y="1650813"/>
            <a:ext cx="5465100" cy="1545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ong list">
  <p:cSld name="CUSTOM_8">
    <p:bg>
      <p:bgPr>
        <a:solidFill>
          <a:schemeClr val="l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732525" y="1371800"/>
            <a:ext cx="7674600" cy="32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sz="1300">
                <a:solidFill>
                  <a:schemeClr val="dk1"/>
                </a:solidFill>
              </a:defRPr>
            </a:lvl1pPr>
            <a:lvl2pPr indent="-29845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>
                <a:solidFill>
                  <a:schemeClr val="dk1"/>
                </a:solidFill>
              </a:defRPr>
            </a:lvl2pPr>
            <a:lvl3pPr indent="-29845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  <a:defRPr>
                <a:solidFill>
                  <a:schemeClr val="dk1"/>
                </a:solidFill>
              </a:defRPr>
            </a:lvl3pPr>
            <a:lvl4pPr indent="-29845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>
                <a:solidFill>
                  <a:schemeClr val="dk1"/>
                </a:solidFill>
              </a:defRPr>
            </a:lvl4pPr>
            <a:lvl5pPr indent="-29845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>
                <a:solidFill>
                  <a:schemeClr val="dk1"/>
                </a:solidFill>
              </a:defRPr>
            </a:lvl5pPr>
            <a:lvl6pPr indent="-29845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  <a:defRPr>
                <a:solidFill>
                  <a:schemeClr val="dk1"/>
                </a:solidFill>
              </a:defRPr>
            </a:lvl6pPr>
            <a:lvl7pPr indent="-29845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>
                <a:solidFill>
                  <a:schemeClr val="dk1"/>
                </a:solidFill>
              </a:defRPr>
            </a:lvl7pPr>
            <a:lvl8pPr indent="-29845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>
                <a:solidFill>
                  <a:schemeClr val="dk1"/>
                </a:solidFill>
              </a:defRPr>
            </a:lvl8pPr>
            <a:lvl9pPr indent="-29845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AutoNum type="romanLcPeriod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type="ctrTitle"/>
          </p:nvPr>
        </p:nvSpPr>
        <p:spPr>
          <a:xfrm>
            <a:off x="4379400" y="817880"/>
            <a:ext cx="4051500" cy="3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2_2">
    <p:bg>
      <p:bgPr>
        <a:solidFill>
          <a:schemeClr val="l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5"/>
          <p:cNvGrpSpPr/>
          <p:nvPr/>
        </p:nvGrpSpPr>
        <p:grpSpPr>
          <a:xfrm>
            <a:off x="445050" y="757163"/>
            <a:ext cx="8253900" cy="3871737"/>
            <a:chOff x="445050" y="349737"/>
            <a:chExt cx="8253900" cy="3871737"/>
          </a:xfrm>
        </p:grpSpPr>
        <p:sp>
          <p:nvSpPr>
            <p:cNvPr id="86" name="Google Shape;86;p15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fmla="val 5570" name="adj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rotWithShape="0" algn="bl" dir="2940000" dist="47625">
                <a:srgbClr val="963A2A">
                  <a:alpha val="4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" name="Google Shape;87;p15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88" name="Google Shape;88;p15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fmla="val 38309" name="adj1"/>
                  <a:gd fmla="val 0" name="adj2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2" name="Google Shape;92;p15"/>
          <p:cNvSpPr txBox="1"/>
          <p:nvPr>
            <p:ph idx="1" type="subTitle"/>
          </p:nvPr>
        </p:nvSpPr>
        <p:spPr>
          <a:xfrm>
            <a:off x="713229" y="3123800"/>
            <a:ext cx="2154000" cy="7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93" name="Google Shape;93;p15"/>
          <p:cNvSpPr txBox="1"/>
          <p:nvPr>
            <p:ph idx="2" type="subTitle"/>
          </p:nvPr>
        </p:nvSpPr>
        <p:spPr>
          <a:xfrm>
            <a:off x="713229" y="2707975"/>
            <a:ext cx="2154000" cy="4932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rtl="0" algn="ctr">
              <a:lnSpc>
                <a:spcPct val="11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94" name="Google Shape;94;p15"/>
          <p:cNvSpPr txBox="1"/>
          <p:nvPr>
            <p:ph idx="3" type="subTitle"/>
          </p:nvPr>
        </p:nvSpPr>
        <p:spPr>
          <a:xfrm>
            <a:off x="3517325" y="3123800"/>
            <a:ext cx="2154000" cy="7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4" type="subTitle"/>
          </p:nvPr>
        </p:nvSpPr>
        <p:spPr>
          <a:xfrm>
            <a:off x="3517325" y="2707975"/>
            <a:ext cx="2154000" cy="4932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rtl="0" algn="ctr">
              <a:lnSpc>
                <a:spcPct val="11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5" type="subTitle"/>
          </p:nvPr>
        </p:nvSpPr>
        <p:spPr>
          <a:xfrm>
            <a:off x="6277192" y="3123800"/>
            <a:ext cx="2154000" cy="7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97" name="Google Shape;97;p15"/>
          <p:cNvSpPr txBox="1"/>
          <p:nvPr>
            <p:ph idx="6" type="subTitle"/>
          </p:nvPr>
        </p:nvSpPr>
        <p:spPr>
          <a:xfrm>
            <a:off x="6277192" y="2707975"/>
            <a:ext cx="2154000" cy="4932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rtl="0" algn="ctr">
              <a:lnSpc>
                <a:spcPct val="11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98" name="Google Shape;98;p15"/>
          <p:cNvSpPr txBox="1"/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MAIN_POINT_1">
    <p:bg>
      <p:bgPr>
        <a:solidFill>
          <a:schemeClr val="lt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type="title"/>
          </p:nvPr>
        </p:nvSpPr>
        <p:spPr>
          <a:xfrm>
            <a:off x="445050" y="1698150"/>
            <a:ext cx="3529200" cy="174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1_1">
    <p:bg>
      <p:bgPr>
        <a:solidFill>
          <a:schemeClr val="lt2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idx="1" type="subTitle"/>
          </p:nvPr>
        </p:nvSpPr>
        <p:spPr>
          <a:xfrm>
            <a:off x="3963471" y="1924175"/>
            <a:ext cx="1842600" cy="7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4572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marR="4572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03" name="Google Shape;103;p17"/>
          <p:cNvSpPr txBox="1"/>
          <p:nvPr>
            <p:ph idx="2" type="subTitle"/>
          </p:nvPr>
        </p:nvSpPr>
        <p:spPr>
          <a:xfrm>
            <a:off x="6578344" y="1924175"/>
            <a:ext cx="1842600" cy="7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4572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marR="4572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04" name="Google Shape;104;p17"/>
          <p:cNvSpPr txBox="1"/>
          <p:nvPr>
            <p:ph idx="3" type="subTitle"/>
          </p:nvPr>
        </p:nvSpPr>
        <p:spPr>
          <a:xfrm>
            <a:off x="3963471" y="3178275"/>
            <a:ext cx="1842600" cy="7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4572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marR="4572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marR="4572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05" name="Google Shape;105;p17"/>
          <p:cNvSpPr txBox="1"/>
          <p:nvPr>
            <p:ph idx="4" type="subTitle"/>
          </p:nvPr>
        </p:nvSpPr>
        <p:spPr>
          <a:xfrm>
            <a:off x="6578346" y="3178275"/>
            <a:ext cx="1842600" cy="7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06" name="Google Shape;106;p17"/>
          <p:cNvSpPr txBox="1"/>
          <p:nvPr>
            <p:ph idx="5" type="subTitle"/>
          </p:nvPr>
        </p:nvSpPr>
        <p:spPr>
          <a:xfrm>
            <a:off x="3428912" y="2068175"/>
            <a:ext cx="468000" cy="4863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182875">
            <a:noAutofit/>
          </a:bodyPr>
          <a:lstStyle>
            <a:lvl1pPr lvl="0" marR="4572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marR="4572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6" type="subTitle"/>
          </p:nvPr>
        </p:nvSpPr>
        <p:spPr>
          <a:xfrm>
            <a:off x="6043938" y="2068175"/>
            <a:ext cx="468000" cy="4863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182875">
            <a:noAutofit/>
          </a:bodyPr>
          <a:lstStyle>
            <a:lvl1pPr lvl="0" marR="4572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marR="4572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7" type="subTitle"/>
          </p:nvPr>
        </p:nvSpPr>
        <p:spPr>
          <a:xfrm>
            <a:off x="3428912" y="3322275"/>
            <a:ext cx="468000" cy="4863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182875">
            <a:noAutofit/>
          </a:bodyPr>
          <a:lstStyle>
            <a:lvl1pPr lvl="0" marR="4572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marR="4572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marR="4572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09" name="Google Shape;109;p17"/>
          <p:cNvSpPr txBox="1"/>
          <p:nvPr>
            <p:ph idx="8" type="subTitle"/>
          </p:nvPr>
        </p:nvSpPr>
        <p:spPr>
          <a:xfrm>
            <a:off x="6043938" y="3322275"/>
            <a:ext cx="468000" cy="486300"/>
          </a:xfrm>
          <a:prstGeom prst="rect">
            <a:avLst/>
          </a:prstGeom>
          <a:noFill/>
        </p:spPr>
        <p:txBody>
          <a:bodyPr anchorCtr="0" anchor="ctr" bIns="0" lIns="91425" spcFirstLastPara="1" rIns="91425" wrap="square" tIns="1828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10" name="Google Shape;110;p17"/>
          <p:cNvSpPr txBox="1"/>
          <p:nvPr>
            <p:ph type="ctrTitle"/>
          </p:nvPr>
        </p:nvSpPr>
        <p:spPr>
          <a:xfrm>
            <a:off x="4572000" y="812569"/>
            <a:ext cx="3858900" cy="3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 1">
  <p:cSld name="CUSTOM_1_1_1">
    <p:bg>
      <p:bgPr>
        <a:solidFill>
          <a:schemeClr val="lt2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18"/>
          <p:cNvGrpSpPr/>
          <p:nvPr/>
        </p:nvGrpSpPr>
        <p:grpSpPr>
          <a:xfrm>
            <a:off x="445050" y="757163"/>
            <a:ext cx="8253900" cy="3871737"/>
            <a:chOff x="445050" y="349737"/>
            <a:chExt cx="8253900" cy="3871737"/>
          </a:xfrm>
        </p:grpSpPr>
        <p:sp>
          <p:nvSpPr>
            <p:cNvPr id="113" name="Google Shape;113;p18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fmla="val 5570" name="adj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rotWithShape="0" algn="bl" dir="2940000" dist="47625">
                <a:srgbClr val="963A2A">
                  <a:alpha val="4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" name="Google Shape;114;p18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115" name="Google Shape;115;p18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fmla="val 38309" name="adj1"/>
                  <a:gd fmla="val 0" name="adj2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18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8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8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9" name="Google Shape;119;p18"/>
          <p:cNvSpPr txBox="1"/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" name="Google Shape;120;p18"/>
          <p:cNvSpPr txBox="1"/>
          <p:nvPr>
            <p:ph idx="1" type="subTitle"/>
          </p:nvPr>
        </p:nvSpPr>
        <p:spPr>
          <a:xfrm>
            <a:off x="1493613" y="2243000"/>
            <a:ext cx="2400600" cy="4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4572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marR="4572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21" name="Google Shape;121;p18"/>
          <p:cNvSpPr txBox="1"/>
          <p:nvPr>
            <p:ph idx="2" type="subTitle"/>
          </p:nvPr>
        </p:nvSpPr>
        <p:spPr>
          <a:xfrm>
            <a:off x="5249788" y="2243000"/>
            <a:ext cx="2345100" cy="4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4572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marR="4572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22" name="Google Shape;122;p18"/>
          <p:cNvSpPr txBox="1"/>
          <p:nvPr>
            <p:ph idx="3" type="subTitle"/>
          </p:nvPr>
        </p:nvSpPr>
        <p:spPr>
          <a:xfrm>
            <a:off x="1493613" y="3837023"/>
            <a:ext cx="2400600" cy="4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4572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marR="4572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marR="4572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123" name="Google Shape;123;p18"/>
          <p:cNvSpPr txBox="1"/>
          <p:nvPr>
            <p:ph idx="4" type="subTitle"/>
          </p:nvPr>
        </p:nvSpPr>
        <p:spPr>
          <a:xfrm>
            <a:off x="5305299" y="3837023"/>
            <a:ext cx="2345100" cy="4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numbers">
  <p:cSld name="CUSTOM_8_1_1">
    <p:bg>
      <p:bgPr>
        <a:solidFill>
          <a:schemeClr val="lt2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9"/>
          <p:cNvGrpSpPr/>
          <p:nvPr/>
        </p:nvGrpSpPr>
        <p:grpSpPr>
          <a:xfrm>
            <a:off x="445050" y="757163"/>
            <a:ext cx="8253900" cy="3871737"/>
            <a:chOff x="445050" y="349737"/>
            <a:chExt cx="8253900" cy="3871737"/>
          </a:xfrm>
        </p:grpSpPr>
        <p:sp>
          <p:nvSpPr>
            <p:cNvPr id="126" name="Google Shape;126;p19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fmla="val 5570" name="adj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rotWithShape="0" algn="bl" dir="2940000" dist="47625">
                <a:srgbClr val="963A2A">
                  <a:alpha val="4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" name="Google Shape;127;p19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128" name="Google Shape;128;p19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fmla="val 38309" name="adj1"/>
                  <a:gd fmla="val 0" name="adj2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19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19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9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2" name="Google Shape;132;p19"/>
          <p:cNvSpPr txBox="1"/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" type="subTitle"/>
          </p:nvPr>
        </p:nvSpPr>
        <p:spPr>
          <a:xfrm>
            <a:off x="1422938" y="3611417"/>
            <a:ext cx="2255400" cy="344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4" name="Google Shape;134;p19"/>
          <p:cNvSpPr txBox="1"/>
          <p:nvPr>
            <p:ph hasCustomPrompt="1" idx="2" type="title"/>
          </p:nvPr>
        </p:nvSpPr>
        <p:spPr>
          <a:xfrm>
            <a:off x="838838" y="3021996"/>
            <a:ext cx="3423600" cy="517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43434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35" name="Google Shape;135;p19"/>
          <p:cNvSpPr txBox="1"/>
          <p:nvPr>
            <p:ph idx="3" type="subTitle"/>
          </p:nvPr>
        </p:nvSpPr>
        <p:spPr>
          <a:xfrm>
            <a:off x="1422938" y="2170775"/>
            <a:ext cx="2255400" cy="344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6" name="Google Shape;136;p19"/>
          <p:cNvSpPr txBox="1"/>
          <p:nvPr>
            <p:ph hasCustomPrompt="1" idx="4" type="title"/>
          </p:nvPr>
        </p:nvSpPr>
        <p:spPr>
          <a:xfrm>
            <a:off x="838838" y="1582000"/>
            <a:ext cx="3423600" cy="517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43434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37" name="Google Shape;137;p19"/>
          <p:cNvSpPr txBox="1"/>
          <p:nvPr>
            <p:ph idx="5" type="subTitle"/>
          </p:nvPr>
        </p:nvSpPr>
        <p:spPr>
          <a:xfrm>
            <a:off x="5465650" y="3611417"/>
            <a:ext cx="2255400" cy="344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8" name="Google Shape;138;p19"/>
          <p:cNvSpPr txBox="1"/>
          <p:nvPr>
            <p:ph hasCustomPrompt="1" idx="6" type="title"/>
          </p:nvPr>
        </p:nvSpPr>
        <p:spPr>
          <a:xfrm>
            <a:off x="4881550" y="3021996"/>
            <a:ext cx="3423600" cy="517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43434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39" name="Google Shape;139;p19"/>
          <p:cNvSpPr txBox="1"/>
          <p:nvPr>
            <p:ph idx="7" type="subTitle"/>
          </p:nvPr>
        </p:nvSpPr>
        <p:spPr>
          <a:xfrm>
            <a:off x="5465650" y="2170775"/>
            <a:ext cx="2255400" cy="344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0" name="Google Shape;140;p19"/>
          <p:cNvSpPr txBox="1"/>
          <p:nvPr>
            <p:ph hasCustomPrompt="1" idx="8" type="title"/>
          </p:nvPr>
        </p:nvSpPr>
        <p:spPr>
          <a:xfrm>
            <a:off x="4881550" y="1582000"/>
            <a:ext cx="3423600" cy="517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43434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2_1">
    <p:bg>
      <p:bgPr>
        <a:solidFill>
          <a:schemeClr val="lt2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20"/>
          <p:cNvGrpSpPr/>
          <p:nvPr/>
        </p:nvGrpSpPr>
        <p:grpSpPr>
          <a:xfrm>
            <a:off x="445050" y="757163"/>
            <a:ext cx="8253900" cy="3871737"/>
            <a:chOff x="445050" y="349737"/>
            <a:chExt cx="8253900" cy="3871737"/>
          </a:xfrm>
        </p:grpSpPr>
        <p:sp>
          <p:nvSpPr>
            <p:cNvPr id="143" name="Google Shape;143;p20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fmla="val 5570" name="adj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rotWithShape="0" algn="bl" dir="2940000" dist="47625">
                <a:srgbClr val="963A2A">
                  <a:alpha val="4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" name="Google Shape;144;p20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145" name="Google Shape;145;p20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fmla="val 38309" name="adj1"/>
                  <a:gd fmla="val 0" name="adj2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20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20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20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9" name="Google Shape;149;p20"/>
          <p:cNvSpPr txBox="1"/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1" type="subTitle"/>
          </p:nvPr>
        </p:nvSpPr>
        <p:spPr>
          <a:xfrm>
            <a:off x="720200" y="3701050"/>
            <a:ext cx="2151300" cy="51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1" name="Google Shape;151;p20"/>
          <p:cNvSpPr txBox="1"/>
          <p:nvPr>
            <p:ph idx="2" type="subTitle"/>
          </p:nvPr>
        </p:nvSpPr>
        <p:spPr>
          <a:xfrm>
            <a:off x="3428875" y="3701052"/>
            <a:ext cx="2276700" cy="51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2" name="Google Shape;152;p20"/>
          <p:cNvSpPr txBox="1"/>
          <p:nvPr>
            <p:ph idx="3" type="subTitle"/>
          </p:nvPr>
        </p:nvSpPr>
        <p:spPr>
          <a:xfrm>
            <a:off x="6272500" y="3701050"/>
            <a:ext cx="2151300" cy="51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3" name="Google Shape;153;p20"/>
          <p:cNvSpPr txBox="1"/>
          <p:nvPr>
            <p:ph idx="4" type="subTitle"/>
          </p:nvPr>
        </p:nvSpPr>
        <p:spPr>
          <a:xfrm>
            <a:off x="720200" y="2148679"/>
            <a:ext cx="2151300" cy="51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0"/>
          <p:cNvSpPr txBox="1"/>
          <p:nvPr>
            <p:ph idx="5" type="subTitle"/>
          </p:nvPr>
        </p:nvSpPr>
        <p:spPr>
          <a:xfrm>
            <a:off x="3428875" y="2148679"/>
            <a:ext cx="2276700" cy="51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20"/>
          <p:cNvSpPr txBox="1"/>
          <p:nvPr>
            <p:ph idx="6" type="subTitle"/>
          </p:nvPr>
        </p:nvSpPr>
        <p:spPr>
          <a:xfrm>
            <a:off x="6272500" y="2148675"/>
            <a:ext cx="2151300" cy="51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ctrTitle"/>
          </p:nvPr>
        </p:nvSpPr>
        <p:spPr>
          <a:xfrm flipH="1">
            <a:off x="2474500" y="3214700"/>
            <a:ext cx="4194900" cy="60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 flipH="1">
            <a:off x="2474500" y="3744825"/>
            <a:ext cx="4194900" cy="46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hasCustomPrompt="1" idx="2" type="title"/>
          </p:nvPr>
        </p:nvSpPr>
        <p:spPr>
          <a:xfrm flipH="1">
            <a:off x="4041613" y="1790175"/>
            <a:ext cx="1060800" cy="51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2743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bg>
      <p:bgPr>
        <a:solidFill>
          <a:schemeClr val="lt2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21"/>
          <p:cNvGrpSpPr/>
          <p:nvPr/>
        </p:nvGrpSpPr>
        <p:grpSpPr>
          <a:xfrm>
            <a:off x="445050" y="393000"/>
            <a:ext cx="8254054" cy="4266544"/>
            <a:chOff x="279122" y="532095"/>
            <a:chExt cx="8585452" cy="4437845"/>
          </a:xfrm>
        </p:grpSpPr>
        <p:sp>
          <p:nvSpPr>
            <p:cNvPr id="158" name="Google Shape;158;p21"/>
            <p:cNvSpPr/>
            <p:nvPr/>
          </p:nvSpPr>
          <p:spPr>
            <a:xfrm>
              <a:off x="279174" y="537140"/>
              <a:ext cx="8585400" cy="4432800"/>
            </a:xfrm>
            <a:prstGeom prst="roundRect">
              <a:avLst>
                <a:gd fmla="val 5570" name="adj"/>
              </a:avLst>
            </a:prstGeom>
            <a:solidFill>
              <a:schemeClr val="dk1"/>
            </a:solidFill>
            <a:ln>
              <a:noFill/>
            </a:ln>
            <a:effectLst>
              <a:outerShdw blurRad="57150" rotWithShape="0" algn="bl" dir="2940000" dist="47625">
                <a:schemeClr val="accent5">
                  <a:alpha val="4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" name="Google Shape;159;p21"/>
            <p:cNvGrpSpPr/>
            <p:nvPr/>
          </p:nvGrpSpPr>
          <p:grpSpPr>
            <a:xfrm>
              <a:off x="279122" y="532095"/>
              <a:ext cx="8585400" cy="414300"/>
              <a:chOff x="279122" y="532095"/>
              <a:chExt cx="8585400" cy="414300"/>
            </a:xfrm>
          </p:grpSpPr>
          <p:sp>
            <p:nvSpPr>
              <p:cNvPr id="160" name="Google Shape;160;p21"/>
              <p:cNvSpPr/>
              <p:nvPr/>
            </p:nvSpPr>
            <p:spPr>
              <a:xfrm>
                <a:off x="279122" y="532095"/>
                <a:ext cx="8585400" cy="414300"/>
              </a:xfrm>
              <a:prstGeom prst="round2SameRect">
                <a:avLst>
                  <a:gd fmla="val 38309" name="adj1"/>
                  <a:gd fmla="val 0" name="adj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21"/>
              <p:cNvSpPr/>
              <p:nvPr/>
            </p:nvSpPr>
            <p:spPr>
              <a:xfrm>
                <a:off x="558375" y="690638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21"/>
              <p:cNvSpPr/>
              <p:nvPr/>
            </p:nvSpPr>
            <p:spPr>
              <a:xfrm>
                <a:off x="772975" y="690638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21"/>
              <p:cNvSpPr/>
              <p:nvPr/>
            </p:nvSpPr>
            <p:spPr>
              <a:xfrm>
                <a:off x="987575" y="690638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4" name="Google Shape;164;p21"/>
          <p:cNvSpPr txBox="1"/>
          <p:nvPr>
            <p:ph type="title"/>
          </p:nvPr>
        </p:nvSpPr>
        <p:spPr>
          <a:xfrm>
            <a:off x="2204275" y="1004250"/>
            <a:ext cx="473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b="0" sz="4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b="0" sz="4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b="0" sz="4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b="0" sz="4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b="0" sz="4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b="0" sz="4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b="0" sz="4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b="0"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21"/>
          <p:cNvSpPr txBox="1"/>
          <p:nvPr>
            <p:ph idx="1" type="subTitle"/>
          </p:nvPr>
        </p:nvSpPr>
        <p:spPr>
          <a:xfrm flipH="1">
            <a:off x="2204275" y="2155375"/>
            <a:ext cx="4735500" cy="14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6" name="Google Shape;166;p21"/>
          <p:cNvSpPr txBox="1"/>
          <p:nvPr/>
        </p:nvSpPr>
        <p:spPr>
          <a:xfrm>
            <a:off x="2194350" y="3689325"/>
            <a:ext cx="4755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1">
  <p:cSld name="CUSTOM_9_1_1_1_1">
    <p:bg>
      <p:bgPr>
        <a:solidFill>
          <a:schemeClr val="lt2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ctrTitle"/>
          </p:nvPr>
        </p:nvSpPr>
        <p:spPr>
          <a:xfrm>
            <a:off x="1592850" y="2257100"/>
            <a:ext cx="5958300" cy="9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" name="Google Shape;174;p25"/>
          <p:cNvSpPr txBox="1"/>
          <p:nvPr>
            <p:ph idx="1" type="subTitle"/>
          </p:nvPr>
        </p:nvSpPr>
        <p:spPr>
          <a:xfrm>
            <a:off x="2617650" y="1786700"/>
            <a:ext cx="39087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5" name="Google Shape;175;p25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5"/>
          <p:cNvSpPr/>
          <p:nvPr/>
        </p:nvSpPr>
        <p:spPr>
          <a:xfrm>
            <a:off x="0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hasCustomPrompt="1" type="title"/>
          </p:nvPr>
        </p:nvSpPr>
        <p:spPr>
          <a:xfrm>
            <a:off x="3781075" y="1635450"/>
            <a:ext cx="1714500" cy="97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9" name="Google Shape;179;p26"/>
          <p:cNvSpPr txBox="1"/>
          <p:nvPr>
            <p:ph idx="2" type="title"/>
          </p:nvPr>
        </p:nvSpPr>
        <p:spPr>
          <a:xfrm>
            <a:off x="2343300" y="2406625"/>
            <a:ext cx="44577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0" name="Google Shape;180;p26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6"/>
          <p:cNvSpPr/>
          <p:nvPr/>
        </p:nvSpPr>
        <p:spPr>
          <a:xfrm>
            <a:off x="720000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/>
          <p:nvPr/>
        </p:nvSpPr>
        <p:spPr>
          <a:xfrm>
            <a:off x="0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6"/>
          <p:cNvSpPr/>
          <p:nvPr/>
        </p:nvSpPr>
        <p:spPr>
          <a:xfrm rot="10800000">
            <a:off x="7603425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6"/>
          <p:cNvSpPr txBox="1"/>
          <p:nvPr>
            <p:ph idx="1" type="subTitle"/>
          </p:nvPr>
        </p:nvSpPr>
        <p:spPr>
          <a:xfrm>
            <a:off x="2343300" y="2895900"/>
            <a:ext cx="44577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idx="1" type="body"/>
          </p:nvPr>
        </p:nvSpPr>
        <p:spPr>
          <a:xfrm>
            <a:off x="1192350" y="1286875"/>
            <a:ext cx="6759300" cy="31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7" name="Google Shape;187;p27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7"/>
          <p:cNvSpPr txBox="1"/>
          <p:nvPr>
            <p:ph type="title"/>
          </p:nvPr>
        </p:nvSpPr>
        <p:spPr>
          <a:xfrm>
            <a:off x="2410375" y="540000"/>
            <a:ext cx="601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1" name="Google Shape;191;p28"/>
          <p:cNvSpPr txBox="1"/>
          <p:nvPr>
            <p:ph idx="1" type="subTitle"/>
          </p:nvPr>
        </p:nvSpPr>
        <p:spPr>
          <a:xfrm>
            <a:off x="1976600" y="29536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92" name="Google Shape;192;p28"/>
          <p:cNvSpPr txBox="1"/>
          <p:nvPr>
            <p:ph idx="2" type="subTitle"/>
          </p:nvPr>
        </p:nvSpPr>
        <p:spPr>
          <a:xfrm>
            <a:off x="5748500" y="29536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93" name="Google Shape;193;p28"/>
          <p:cNvSpPr/>
          <p:nvPr/>
        </p:nvSpPr>
        <p:spPr>
          <a:xfrm>
            <a:off x="4867275" y="540000"/>
            <a:ext cx="35568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8"/>
          <p:cNvSpPr txBox="1"/>
          <p:nvPr>
            <p:ph idx="3" type="subTitle"/>
          </p:nvPr>
        </p:nvSpPr>
        <p:spPr>
          <a:xfrm>
            <a:off x="1976925" y="2636375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95" name="Google Shape;195;p28"/>
          <p:cNvSpPr txBox="1"/>
          <p:nvPr>
            <p:ph idx="4" type="subTitle"/>
          </p:nvPr>
        </p:nvSpPr>
        <p:spPr>
          <a:xfrm>
            <a:off x="5748500" y="2636375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96" name="Google Shape;196;p28"/>
          <p:cNvSpPr/>
          <p:nvPr/>
        </p:nvSpPr>
        <p:spPr>
          <a:xfrm flipH="1" rot="10800000">
            <a:off x="0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9"/>
          <p:cNvSpPr txBox="1"/>
          <p:nvPr>
            <p:ph type="title"/>
          </p:nvPr>
        </p:nvSpPr>
        <p:spPr>
          <a:xfrm>
            <a:off x="3657825" y="540000"/>
            <a:ext cx="476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0"/>
          <p:cNvSpPr txBox="1"/>
          <p:nvPr>
            <p:ph type="title"/>
          </p:nvPr>
        </p:nvSpPr>
        <p:spPr>
          <a:xfrm>
            <a:off x="3657825" y="540000"/>
            <a:ext cx="476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3" name="Google Shape;203;p30"/>
          <p:cNvSpPr txBox="1"/>
          <p:nvPr>
            <p:ph idx="1" type="subTitle"/>
          </p:nvPr>
        </p:nvSpPr>
        <p:spPr>
          <a:xfrm>
            <a:off x="4278250" y="1258300"/>
            <a:ext cx="4145700" cy="7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ctrTitle"/>
          </p:nvPr>
        </p:nvSpPr>
        <p:spPr>
          <a:xfrm>
            <a:off x="1566750" y="1538250"/>
            <a:ext cx="6010500" cy="20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6" name="Google Shape;206;p31"/>
          <p:cNvSpPr/>
          <p:nvPr/>
        </p:nvSpPr>
        <p:spPr>
          <a:xfrm flipH="1">
            <a:off x="720062" y="540000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1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1"/>
          <p:cNvSpPr/>
          <p:nvPr/>
        </p:nvSpPr>
        <p:spPr>
          <a:xfrm flipH="1" rot="9387396">
            <a:off x="7503726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1"/>
          <p:cNvSpPr/>
          <p:nvPr/>
        </p:nvSpPr>
        <p:spPr>
          <a:xfrm flipH="1" rot="-900108">
            <a:off x="-152805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2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ctrTitle"/>
          </p:nvPr>
        </p:nvSpPr>
        <p:spPr>
          <a:xfrm>
            <a:off x="827400" y="1491650"/>
            <a:ext cx="28614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4"/>
          <p:cNvSpPr txBox="1"/>
          <p:nvPr>
            <p:ph idx="1" type="subTitle"/>
          </p:nvPr>
        </p:nvSpPr>
        <p:spPr>
          <a:xfrm>
            <a:off x="1402950" y="2977050"/>
            <a:ext cx="2736600" cy="3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2" type="subTitle"/>
          </p:nvPr>
        </p:nvSpPr>
        <p:spPr>
          <a:xfrm>
            <a:off x="1402950" y="3642075"/>
            <a:ext cx="2736600" cy="3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idx="1" type="body"/>
          </p:nvPr>
        </p:nvSpPr>
        <p:spPr>
          <a:xfrm>
            <a:off x="4312575" y="1188025"/>
            <a:ext cx="3790500" cy="32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2" name="Google Shape;212;p32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2"/>
          <p:cNvSpPr/>
          <p:nvPr/>
        </p:nvSpPr>
        <p:spPr>
          <a:xfrm flipH="1" rot="-900108">
            <a:off x="-152805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2"/>
          <p:cNvSpPr txBox="1"/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5" name="Google Shape;215;p32"/>
          <p:cNvSpPr txBox="1"/>
          <p:nvPr>
            <p:ph idx="2" type="subTitle"/>
          </p:nvPr>
        </p:nvSpPr>
        <p:spPr>
          <a:xfrm>
            <a:off x="720000" y="147945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idx="1" type="subTitle"/>
          </p:nvPr>
        </p:nvSpPr>
        <p:spPr>
          <a:xfrm>
            <a:off x="2206250" y="1877517"/>
            <a:ext cx="4737300" cy="1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18" name="Google Shape;218;p33"/>
          <p:cNvSpPr txBox="1"/>
          <p:nvPr>
            <p:ph type="title"/>
          </p:nvPr>
        </p:nvSpPr>
        <p:spPr>
          <a:xfrm>
            <a:off x="3003125" y="3059517"/>
            <a:ext cx="31428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219" name="Google Shape;219;p33"/>
          <p:cNvSpPr/>
          <p:nvPr/>
        </p:nvSpPr>
        <p:spPr>
          <a:xfrm flipH="1" rot="9387396">
            <a:off x="7503726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3"/>
          <p:cNvSpPr/>
          <p:nvPr/>
        </p:nvSpPr>
        <p:spPr>
          <a:xfrm flipH="1" rot="-900108">
            <a:off x="-152805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/>
          <p:nvPr>
            <p:ph hasCustomPrompt="1" type="title"/>
          </p:nvPr>
        </p:nvSpPr>
        <p:spPr>
          <a:xfrm>
            <a:off x="1693500" y="1924050"/>
            <a:ext cx="5757000" cy="10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3" name="Google Shape;223;p34"/>
          <p:cNvSpPr/>
          <p:nvPr/>
        </p:nvSpPr>
        <p:spPr>
          <a:xfrm flipH="1">
            <a:off x="7603425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4"/>
          <p:cNvSpPr/>
          <p:nvPr/>
        </p:nvSpPr>
        <p:spPr>
          <a:xfrm flipH="1" rot="10800000">
            <a:off x="0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4"/>
          <p:cNvSpPr txBox="1"/>
          <p:nvPr>
            <p:ph idx="1" type="subTitle"/>
          </p:nvPr>
        </p:nvSpPr>
        <p:spPr>
          <a:xfrm>
            <a:off x="1697400" y="2847975"/>
            <a:ext cx="57570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4"/>
          <p:cNvSpPr/>
          <p:nvPr/>
        </p:nvSpPr>
        <p:spPr>
          <a:xfrm flipH="1">
            <a:off x="720062" y="540000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4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">
  <p:cSld name="BLANK_2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6"/>
          <p:cNvSpPr/>
          <p:nvPr/>
        </p:nvSpPr>
        <p:spPr>
          <a:xfrm rot="10800000">
            <a:off x="7603425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6"/>
          <p:cNvSpPr txBox="1"/>
          <p:nvPr>
            <p:ph type="title"/>
          </p:nvPr>
        </p:nvSpPr>
        <p:spPr>
          <a:xfrm>
            <a:off x="4572000" y="54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" name="Google Shape;232;p36"/>
          <p:cNvSpPr txBox="1"/>
          <p:nvPr>
            <p:ph idx="1" type="subTitle"/>
          </p:nvPr>
        </p:nvSpPr>
        <p:spPr>
          <a:xfrm>
            <a:off x="4830800" y="1564700"/>
            <a:ext cx="3436800" cy="24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AutoNum type="arabicPeriod"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7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8"/>
          <p:cNvSpPr txBox="1"/>
          <p:nvPr>
            <p:ph type="title"/>
          </p:nvPr>
        </p:nvSpPr>
        <p:spPr>
          <a:xfrm>
            <a:off x="720000" y="540000"/>
            <a:ext cx="355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9" name="Google Shape;239;p38"/>
          <p:cNvSpPr txBox="1"/>
          <p:nvPr>
            <p:ph idx="1" type="subTitle"/>
          </p:nvPr>
        </p:nvSpPr>
        <p:spPr>
          <a:xfrm>
            <a:off x="1072413" y="2286900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40" name="Google Shape;240;p38"/>
          <p:cNvSpPr txBox="1"/>
          <p:nvPr>
            <p:ph idx="2" type="subTitle"/>
          </p:nvPr>
        </p:nvSpPr>
        <p:spPr>
          <a:xfrm>
            <a:off x="1072413" y="1969625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41" name="Google Shape;241;p38"/>
          <p:cNvSpPr txBox="1"/>
          <p:nvPr>
            <p:ph idx="3" type="subTitle"/>
          </p:nvPr>
        </p:nvSpPr>
        <p:spPr>
          <a:xfrm>
            <a:off x="1072413" y="3648975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42" name="Google Shape;242;p38"/>
          <p:cNvSpPr txBox="1"/>
          <p:nvPr>
            <p:ph idx="4" type="subTitle"/>
          </p:nvPr>
        </p:nvSpPr>
        <p:spPr>
          <a:xfrm>
            <a:off x="1072413" y="3331700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43" name="Google Shape;243;p38"/>
          <p:cNvSpPr txBox="1"/>
          <p:nvPr>
            <p:ph idx="5" type="subTitle"/>
          </p:nvPr>
        </p:nvSpPr>
        <p:spPr>
          <a:xfrm>
            <a:off x="3831785" y="2286900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44" name="Google Shape;244;p38"/>
          <p:cNvSpPr txBox="1"/>
          <p:nvPr>
            <p:ph idx="6" type="subTitle"/>
          </p:nvPr>
        </p:nvSpPr>
        <p:spPr>
          <a:xfrm>
            <a:off x="3831785" y="1969625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45" name="Google Shape;245;p38"/>
          <p:cNvSpPr txBox="1"/>
          <p:nvPr>
            <p:ph idx="7" type="subTitle"/>
          </p:nvPr>
        </p:nvSpPr>
        <p:spPr>
          <a:xfrm>
            <a:off x="3831785" y="3648975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46" name="Google Shape;246;p38"/>
          <p:cNvSpPr txBox="1"/>
          <p:nvPr>
            <p:ph idx="8" type="subTitle"/>
          </p:nvPr>
        </p:nvSpPr>
        <p:spPr>
          <a:xfrm>
            <a:off x="3831785" y="3331700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47" name="Google Shape;247;p38"/>
          <p:cNvSpPr txBox="1"/>
          <p:nvPr>
            <p:ph idx="9" type="subTitle"/>
          </p:nvPr>
        </p:nvSpPr>
        <p:spPr>
          <a:xfrm>
            <a:off x="6591160" y="2286900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48" name="Google Shape;248;p38"/>
          <p:cNvSpPr txBox="1"/>
          <p:nvPr>
            <p:ph idx="13" type="subTitle"/>
          </p:nvPr>
        </p:nvSpPr>
        <p:spPr>
          <a:xfrm>
            <a:off x="6591160" y="1969625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49" name="Google Shape;249;p38"/>
          <p:cNvSpPr txBox="1"/>
          <p:nvPr>
            <p:ph idx="14" type="subTitle"/>
          </p:nvPr>
        </p:nvSpPr>
        <p:spPr>
          <a:xfrm>
            <a:off x="6591160" y="3648975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50" name="Google Shape;250;p38"/>
          <p:cNvSpPr txBox="1"/>
          <p:nvPr>
            <p:ph idx="15" type="subTitle"/>
          </p:nvPr>
        </p:nvSpPr>
        <p:spPr>
          <a:xfrm>
            <a:off x="6591160" y="3331700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51" name="Google Shape;251;p38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9"/>
          <p:cNvSpPr txBox="1"/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4" name="Google Shape;254;p39"/>
          <p:cNvSpPr txBox="1"/>
          <p:nvPr>
            <p:ph hasCustomPrompt="1" idx="2" type="title"/>
          </p:nvPr>
        </p:nvSpPr>
        <p:spPr>
          <a:xfrm>
            <a:off x="876525" y="1867600"/>
            <a:ext cx="923700" cy="8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39"/>
          <p:cNvSpPr txBox="1"/>
          <p:nvPr>
            <p:ph idx="1" type="subTitle"/>
          </p:nvPr>
        </p:nvSpPr>
        <p:spPr>
          <a:xfrm>
            <a:off x="2047875" y="1801850"/>
            <a:ext cx="2524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56" name="Google Shape;256;p39"/>
          <p:cNvSpPr txBox="1"/>
          <p:nvPr>
            <p:ph idx="3" type="subTitle"/>
          </p:nvPr>
        </p:nvSpPr>
        <p:spPr>
          <a:xfrm>
            <a:off x="2047875" y="2097125"/>
            <a:ext cx="22857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57" name="Google Shape;257;p39"/>
          <p:cNvSpPr txBox="1"/>
          <p:nvPr>
            <p:ph hasCustomPrompt="1" idx="4" type="title"/>
          </p:nvPr>
        </p:nvSpPr>
        <p:spPr>
          <a:xfrm>
            <a:off x="876525" y="3534475"/>
            <a:ext cx="923700" cy="8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39"/>
          <p:cNvSpPr txBox="1"/>
          <p:nvPr>
            <p:ph idx="5" type="subTitle"/>
          </p:nvPr>
        </p:nvSpPr>
        <p:spPr>
          <a:xfrm>
            <a:off x="2047875" y="3468725"/>
            <a:ext cx="2524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59" name="Google Shape;259;p39"/>
          <p:cNvSpPr txBox="1"/>
          <p:nvPr>
            <p:ph idx="6" type="subTitle"/>
          </p:nvPr>
        </p:nvSpPr>
        <p:spPr>
          <a:xfrm>
            <a:off x="2047875" y="3764000"/>
            <a:ext cx="22857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60" name="Google Shape;260;p39"/>
          <p:cNvSpPr txBox="1"/>
          <p:nvPr>
            <p:ph hasCustomPrompt="1" idx="7" type="title"/>
          </p:nvPr>
        </p:nvSpPr>
        <p:spPr>
          <a:xfrm>
            <a:off x="4695825" y="1867600"/>
            <a:ext cx="923700" cy="8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39"/>
          <p:cNvSpPr txBox="1"/>
          <p:nvPr>
            <p:ph idx="8" type="subTitle"/>
          </p:nvPr>
        </p:nvSpPr>
        <p:spPr>
          <a:xfrm>
            <a:off x="5867175" y="1801850"/>
            <a:ext cx="2524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62" name="Google Shape;262;p39"/>
          <p:cNvSpPr txBox="1"/>
          <p:nvPr>
            <p:ph idx="9" type="subTitle"/>
          </p:nvPr>
        </p:nvSpPr>
        <p:spPr>
          <a:xfrm>
            <a:off x="5867175" y="2097125"/>
            <a:ext cx="22857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63" name="Google Shape;263;p39"/>
          <p:cNvSpPr txBox="1"/>
          <p:nvPr>
            <p:ph hasCustomPrompt="1" idx="13" type="title"/>
          </p:nvPr>
        </p:nvSpPr>
        <p:spPr>
          <a:xfrm>
            <a:off x="4695825" y="3534475"/>
            <a:ext cx="923700" cy="8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39"/>
          <p:cNvSpPr txBox="1"/>
          <p:nvPr>
            <p:ph idx="14" type="subTitle"/>
          </p:nvPr>
        </p:nvSpPr>
        <p:spPr>
          <a:xfrm>
            <a:off x="5867175" y="3468725"/>
            <a:ext cx="2524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65" name="Google Shape;265;p39"/>
          <p:cNvSpPr txBox="1"/>
          <p:nvPr>
            <p:ph idx="15" type="subTitle"/>
          </p:nvPr>
        </p:nvSpPr>
        <p:spPr>
          <a:xfrm>
            <a:off x="5867175" y="3764000"/>
            <a:ext cx="22857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66" name="Google Shape;266;p39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0"/>
          <p:cNvSpPr txBox="1"/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9" name="Google Shape;269;p40"/>
          <p:cNvSpPr txBox="1"/>
          <p:nvPr>
            <p:ph idx="1" type="subTitle"/>
          </p:nvPr>
        </p:nvSpPr>
        <p:spPr>
          <a:xfrm>
            <a:off x="1552725" y="25726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70" name="Google Shape;270;p40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40"/>
          <p:cNvSpPr txBox="1"/>
          <p:nvPr>
            <p:ph idx="2" type="subTitle"/>
          </p:nvPr>
        </p:nvSpPr>
        <p:spPr>
          <a:xfrm>
            <a:off x="5410350" y="25726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72" name="Google Shape;272;p40"/>
          <p:cNvSpPr txBox="1"/>
          <p:nvPr>
            <p:ph idx="3" type="subTitle"/>
          </p:nvPr>
        </p:nvSpPr>
        <p:spPr>
          <a:xfrm>
            <a:off x="3481525" y="3896625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73" name="Google Shape;273;p40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40"/>
          <p:cNvSpPr/>
          <p:nvPr/>
        </p:nvSpPr>
        <p:spPr>
          <a:xfrm flipH="1" rot="-900108">
            <a:off x="-152805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1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41"/>
          <p:cNvSpPr txBox="1"/>
          <p:nvPr>
            <p:ph type="title"/>
          </p:nvPr>
        </p:nvSpPr>
        <p:spPr>
          <a:xfrm>
            <a:off x="5360825" y="540000"/>
            <a:ext cx="306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2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5"/>
          <p:cNvGrpSpPr/>
          <p:nvPr/>
        </p:nvGrpSpPr>
        <p:grpSpPr>
          <a:xfrm>
            <a:off x="445050" y="757163"/>
            <a:ext cx="8253900" cy="3871737"/>
            <a:chOff x="445050" y="349737"/>
            <a:chExt cx="8253900" cy="3871737"/>
          </a:xfrm>
        </p:grpSpPr>
        <p:sp>
          <p:nvSpPr>
            <p:cNvPr id="28" name="Google Shape;28;p5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fmla="val 5570" name="adj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rotWithShape="0" algn="bl" dir="2940000" dist="47625">
                <a:srgbClr val="963A2A">
                  <a:alpha val="4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" name="Google Shape;29;p5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30" name="Google Shape;30;p5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fmla="val 38309" name="adj1"/>
                  <a:gd fmla="val 0" name="adj2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5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5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5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4" name="Google Shape;34;p5"/>
          <p:cNvSpPr txBox="1"/>
          <p:nvPr>
            <p:ph idx="1" type="subTitle"/>
          </p:nvPr>
        </p:nvSpPr>
        <p:spPr>
          <a:xfrm>
            <a:off x="1209312" y="3342975"/>
            <a:ext cx="3138600" cy="7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subTitle"/>
          </p:nvPr>
        </p:nvSpPr>
        <p:spPr>
          <a:xfrm>
            <a:off x="4796057" y="3342975"/>
            <a:ext cx="3138600" cy="7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3" type="subTitle"/>
          </p:nvPr>
        </p:nvSpPr>
        <p:spPr>
          <a:xfrm>
            <a:off x="1209300" y="2927150"/>
            <a:ext cx="3138600" cy="4932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rtl="0" algn="ctr">
              <a:lnSpc>
                <a:spcPct val="11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subTitle"/>
          </p:nvPr>
        </p:nvSpPr>
        <p:spPr>
          <a:xfrm>
            <a:off x="4796051" y="2927150"/>
            <a:ext cx="3138600" cy="493200"/>
          </a:xfrm>
          <a:prstGeom prst="rect">
            <a:avLst/>
          </a:prstGeom>
          <a:noFill/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rtl="0" algn="ctr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rtl="0" algn="ctr">
              <a:lnSpc>
                <a:spcPct val="11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5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3657825" y="540000"/>
            <a:ext cx="476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0" name="Google Shape;280;p42"/>
          <p:cNvSpPr/>
          <p:nvPr/>
        </p:nvSpPr>
        <p:spPr>
          <a:xfrm>
            <a:off x="0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3"/>
          <p:cNvSpPr txBox="1"/>
          <p:nvPr>
            <p:ph type="title"/>
          </p:nvPr>
        </p:nvSpPr>
        <p:spPr>
          <a:xfrm>
            <a:off x="2156850" y="3584875"/>
            <a:ext cx="4830600" cy="9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3" name="Google Shape;283;p43"/>
          <p:cNvSpPr/>
          <p:nvPr/>
        </p:nvSpPr>
        <p:spPr>
          <a:xfrm>
            <a:off x="0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5_1_2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4"/>
          <p:cNvSpPr txBox="1"/>
          <p:nvPr>
            <p:ph type="title"/>
          </p:nvPr>
        </p:nvSpPr>
        <p:spPr>
          <a:xfrm>
            <a:off x="720000" y="540000"/>
            <a:ext cx="355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6" name="Google Shape;286;p44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44"/>
          <p:cNvSpPr/>
          <p:nvPr/>
        </p:nvSpPr>
        <p:spPr>
          <a:xfrm>
            <a:off x="4867275" y="540000"/>
            <a:ext cx="35568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s">
  <p:cSld name="CUSTOM_5_1_1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5"/>
          <p:cNvSpPr/>
          <p:nvPr/>
        </p:nvSpPr>
        <p:spPr>
          <a:xfrm flipH="1" rot="9387396">
            <a:off x="7503726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45"/>
          <p:cNvSpPr/>
          <p:nvPr/>
        </p:nvSpPr>
        <p:spPr>
          <a:xfrm flipH="1" rot="-900108">
            <a:off x="-152805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5"/>
          <p:cNvSpPr txBox="1"/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2" name="Google Shape;292;p45"/>
          <p:cNvSpPr txBox="1"/>
          <p:nvPr>
            <p:ph hasCustomPrompt="1" idx="2" type="title"/>
          </p:nvPr>
        </p:nvSpPr>
        <p:spPr>
          <a:xfrm>
            <a:off x="720000" y="2014725"/>
            <a:ext cx="1985400" cy="10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3" name="Google Shape;293;p45"/>
          <p:cNvSpPr txBox="1"/>
          <p:nvPr>
            <p:ph idx="1" type="subTitle"/>
          </p:nvPr>
        </p:nvSpPr>
        <p:spPr>
          <a:xfrm>
            <a:off x="721345" y="2786250"/>
            <a:ext cx="19854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45"/>
          <p:cNvSpPr txBox="1"/>
          <p:nvPr>
            <p:ph hasCustomPrompt="1" idx="3" type="title"/>
          </p:nvPr>
        </p:nvSpPr>
        <p:spPr>
          <a:xfrm>
            <a:off x="3578625" y="2014725"/>
            <a:ext cx="1985400" cy="10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5" name="Google Shape;295;p45"/>
          <p:cNvSpPr txBox="1"/>
          <p:nvPr>
            <p:ph idx="4" type="subTitle"/>
          </p:nvPr>
        </p:nvSpPr>
        <p:spPr>
          <a:xfrm>
            <a:off x="3579970" y="2786250"/>
            <a:ext cx="19854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45"/>
          <p:cNvSpPr txBox="1"/>
          <p:nvPr>
            <p:ph hasCustomPrompt="1" idx="5" type="title"/>
          </p:nvPr>
        </p:nvSpPr>
        <p:spPr>
          <a:xfrm>
            <a:off x="6437250" y="2014725"/>
            <a:ext cx="1985400" cy="10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7" name="Google Shape;297;p45"/>
          <p:cNvSpPr txBox="1"/>
          <p:nvPr>
            <p:ph idx="6" type="subTitle"/>
          </p:nvPr>
        </p:nvSpPr>
        <p:spPr>
          <a:xfrm>
            <a:off x="6438595" y="2786250"/>
            <a:ext cx="19854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45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CUSTOM_3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6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46"/>
          <p:cNvSpPr txBox="1"/>
          <p:nvPr>
            <p:ph type="title"/>
          </p:nvPr>
        </p:nvSpPr>
        <p:spPr>
          <a:xfrm>
            <a:off x="4930625" y="540000"/>
            <a:ext cx="349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2" name="Google Shape;302;p46"/>
          <p:cNvSpPr txBox="1"/>
          <p:nvPr>
            <p:ph idx="1" type="subTitle"/>
          </p:nvPr>
        </p:nvSpPr>
        <p:spPr>
          <a:xfrm>
            <a:off x="723900" y="2076450"/>
            <a:ext cx="2790900" cy="16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3">
  <p:cSld name="CUSTOM_3_1_2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7"/>
          <p:cNvSpPr txBox="1"/>
          <p:nvPr>
            <p:ph idx="1" type="subTitle"/>
          </p:nvPr>
        </p:nvSpPr>
        <p:spPr>
          <a:xfrm>
            <a:off x="723900" y="2076450"/>
            <a:ext cx="27909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5" name="Google Shape;305;p47"/>
          <p:cNvSpPr txBox="1"/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6" name="Google Shape;306;p47"/>
          <p:cNvSpPr/>
          <p:nvPr/>
        </p:nvSpPr>
        <p:spPr>
          <a:xfrm flipH="1" rot="10800000">
            <a:off x="0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7"/>
          <p:cNvSpPr/>
          <p:nvPr/>
        </p:nvSpPr>
        <p:spPr>
          <a:xfrm>
            <a:off x="4250775" y="540000"/>
            <a:ext cx="41733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3_1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8"/>
          <p:cNvSpPr/>
          <p:nvPr/>
        </p:nvSpPr>
        <p:spPr>
          <a:xfrm rot="10800000">
            <a:off x="7603425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48"/>
          <p:cNvSpPr txBox="1"/>
          <p:nvPr>
            <p:ph idx="1" type="subTitle"/>
          </p:nvPr>
        </p:nvSpPr>
        <p:spPr>
          <a:xfrm>
            <a:off x="5686200" y="1518250"/>
            <a:ext cx="2737800" cy="16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1" name="Google Shape;311;p48"/>
          <p:cNvSpPr txBox="1"/>
          <p:nvPr>
            <p:ph type="title"/>
          </p:nvPr>
        </p:nvSpPr>
        <p:spPr>
          <a:xfrm>
            <a:off x="720000" y="540000"/>
            <a:ext cx="496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9"/>
          <p:cNvSpPr txBox="1"/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14" name="Google Shape;314;p49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9"/>
          <p:cNvSpPr txBox="1"/>
          <p:nvPr>
            <p:ph idx="1" type="subTitle"/>
          </p:nvPr>
        </p:nvSpPr>
        <p:spPr>
          <a:xfrm>
            <a:off x="2314725" y="24964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16" name="Google Shape;316;p49"/>
          <p:cNvSpPr txBox="1"/>
          <p:nvPr>
            <p:ph idx="2" type="subTitle"/>
          </p:nvPr>
        </p:nvSpPr>
        <p:spPr>
          <a:xfrm>
            <a:off x="5943750" y="24964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17" name="Google Shape;317;p49"/>
          <p:cNvSpPr txBox="1"/>
          <p:nvPr>
            <p:ph idx="3" type="subTitle"/>
          </p:nvPr>
        </p:nvSpPr>
        <p:spPr>
          <a:xfrm>
            <a:off x="2314725" y="2179175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18" name="Google Shape;318;p49"/>
          <p:cNvSpPr txBox="1"/>
          <p:nvPr>
            <p:ph idx="4" type="subTitle"/>
          </p:nvPr>
        </p:nvSpPr>
        <p:spPr>
          <a:xfrm>
            <a:off x="5943750" y="2179175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19" name="Google Shape;319;p49"/>
          <p:cNvSpPr txBox="1"/>
          <p:nvPr>
            <p:ph idx="5" type="subTitle"/>
          </p:nvPr>
        </p:nvSpPr>
        <p:spPr>
          <a:xfrm>
            <a:off x="2314725" y="3858525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20" name="Google Shape;320;p49"/>
          <p:cNvSpPr txBox="1"/>
          <p:nvPr>
            <p:ph idx="6" type="subTitle"/>
          </p:nvPr>
        </p:nvSpPr>
        <p:spPr>
          <a:xfrm>
            <a:off x="5943750" y="3858525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21" name="Google Shape;321;p49"/>
          <p:cNvSpPr txBox="1"/>
          <p:nvPr>
            <p:ph idx="7" type="subTitle"/>
          </p:nvPr>
        </p:nvSpPr>
        <p:spPr>
          <a:xfrm>
            <a:off x="2314725" y="3541250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22" name="Google Shape;322;p49"/>
          <p:cNvSpPr txBox="1"/>
          <p:nvPr>
            <p:ph idx="8" type="subTitle"/>
          </p:nvPr>
        </p:nvSpPr>
        <p:spPr>
          <a:xfrm>
            <a:off x="5943750" y="3541250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23" name="Google Shape;323;p49"/>
          <p:cNvSpPr/>
          <p:nvPr/>
        </p:nvSpPr>
        <p:spPr>
          <a:xfrm flipH="1" rot="10800000">
            <a:off x="0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 1">
  <p:cSld name="CUSTOM_7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0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50"/>
          <p:cNvSpPr txBox="1"/>
          <p:nvPr>
            <p:ph type="title"/>
          </p:nvPr>
        </p:nvSpPr>
        <p:spPr>
          <a:xfrm>
            <a:off x="5360825" y="540000"/>
            <a:ext cx="306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7" name="Google Shape;327;p50"/>
          <p:cNvSpPr txBox="1"/>
          <p:nvPr>
            <p:ph idx="1" type="subTitle"/>
          </p:nvPr>
        </p:nvSpPr>
        <p:spPr>
          <a:xfrm>
            <a:off x="1160550" y="1619250"/>
            <a:ext cx="47589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28" name="Google Shape;328;p50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 2">
  <p:cSld name="CUSTOM_7_1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1"/>
          <p:cNvSpPr txBox="1"/>
          <p:nvPr>
            <p:ph idx="1" type="subTitle"/>
          </p:nvPr>
        </p:nvSpPr>
        <p:spPr>
          <a:xfrm>
            <a:off x="1160550" y="1619250"/>
            <a:ext cx="47589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1" name="Google Shape;331;p51"/>
          <p:cNvSpPr txBox="1"/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2" name="Google Shape;332;p51"/>
          <p:cNvSpPr/>
          <p:nvPr/>
        </p:nvSpPr>
        <p:spPr>
          <a:xfrm>
            <a:off x="4250775" y="540000"/>
            <a:ext cx="41733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51"/>
          <p:cNvSpPr/>
          <p:nvPr/>
        </p:nvSpPr>
        <p:spPr>
          <a:xfrm rot="10800000">
            <a:off x="7603425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2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6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2"/>
          <p:cNvSpPr txBox="1"/>
          <p:nvPr>
            <p:ph type="title"/>
          </p:nvPr>
        </p:nvSpPr>
        <p:spPr>
          <a:xfrm>
            <a:off x="720000" y="540000"/>
            <a:ext cx="286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6" name="Google Shape;336;p52"/>
          <p:cNvSpPr txBox="1"/>
          <p:nvPr/>
        </p:nvSpPr>
        <p:spPr>
          <a:xfrm>
            <a:off x="2293625" y="3662200"/>
            <a:ext cx="4552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and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7" name="Google Shape;337;p52"/>
          <p:cNvSpPr txBox="1"/>
          <p:nvPr>
            <p:ph idx="1" type="subTitle"/>
          </p:nvPr>
        </p:nvSpPr>
        <p:spPr>
          <a:xfrm>
            <a:off x="3101850" y="1499650"/>
            <a:ext cx="2940300" cy="11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52"/>
          <p:cNvSpPr/>
          <p:nvPr/>
        </p:nvSpPr>
        <p:spPr>
          <a:xfrm flipH="1">
            <a:off x="7603425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52"/>
          <p:cNvSpPr/>
          <p:nvPr/>
        </p:nvSpPr>
        <p:spPr>
          <a:xfrm flipH="1" rot="10800000">
            <a:off x="0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8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3"/>
          <p:cNvSpPr txBox="1"/>
          <p:nvPr>
            <p:ph type="ctrTitle"/>
          </p:nvPr>
        </p:nvSpPr>
        <p:spPr>
          <a:xfrm>
            <a:off x="2646000" y="2744300"/>
            <a:ext cx="3852000" cy="14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BB55A"/>
              </a:buClr>
              <a:buSzPts val="52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2" name="Google Shape;342;p53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53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5"/>
          <p:cNvSpPr txBox="1"/>
          <p:nvPr>
            <p:ph type="ctrTitle"/>
          </p:nvPr>
        </p:nvSpPr>
        <p:spPr>
          <a:xfrm>
            <a:off x="1592850" y="2257100"/>
            <a:ext cx="5958300" cy="9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49" name="Google Shape;349;p55"/>
          <p:cNvSpPr txBox="1"/>
          <p:nvPr>
            <p:ph idx="1" type="subTitle"/>
          </p:nvPr>
        </p:nvSpPr>
        <p:spPr>
          <a:xfrm>
            <a:off x="2617650" y="1786700"/>
            <a:ext cx="39087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50" name="Google Shape;350;p55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55"/>
          <p:cNvSpPr/>
          <p:nvPr/>
        </p:nvSpPr>
        <p:spPr>
          <a:xfrm>
            <a:off x="0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6"/>
          <p:cNvSpPr txBox="1"/>
          <p:nvPr>
            <p:ph hasCustomPrompt="1" type="title"/>
          </p:nvPr>
        </p:nvSpPr>
        <p:spPr>
          <a:xfrm>
            <a:off x="3781075" y="1635450"/>
            <a:ext cx="1714500" cy="97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4" name="Google Shape;354;p56"/>
          <p:cNvSpPr txBox="1"/>
          <p:nvPr>
            <p:ph idx="2" type="title"/>
          </p:nvPr>
        </p:nvSpPr>
        <p:spPr>
          <a:xfrm>
            <a:off x="2343300" y="2406625"/>
            <a:ext cx="44577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55" name="Google Shape;355;p56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56"/>
          <p:cNvSpPr/>
          <p:nvPr/>
        </p:nvSpPr>
        <p:spPr>
          <a:xfrm>
            <a:off x="720000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56"/>
          <p:cNvSpPr/>
          <p:nvPr/>
        </p:nvSpPr>
        <p:spPr>
          <a:xfrm>
            <a:off x="0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56"/>
          <p:cNvSpPr/>
          <p:nvPr/>
        </p:nvSpPr>
        <p:spPr>
          <a:xfrm rot="10800000">
            <a:off x="7603425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56"/>
          <p:cNvSpPr txBox="1"/>
          <p:nvPr>
            <p:ph idx="1" type="subTitle"/>
          </p:nvPr>
        </p:nvSpPr>
        <p:spPr>
          <a:xfrm>
            <a:off x="2343300" y="2895900"/>
            <a:ext cx="44577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7"/>
          <p:cNvSpPr txBox="1"/>
          <p:nvPr>
            <p:ph idx="1" type="body"/>
          </p:nvPr>
        </p:nvSpPr>
        <p:spPr>
          <a:xfrm>
            <a:off x="1192350" y="1286875"/>
            <a:ext cx="6759300" cy="31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2" name="Google Shape;362;p57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57"/>
          <p:cNvSpPr txBox="1"/>
          <p:nvPr>
            <p:ph type="title"/>
          </p:nvPr>
        </p:nvSpPr>
        <p:spPr>
          <a:xfrm>
            <a:off x="2410375" y="540000"/>
            <a:ext cx="601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8"/>
          <p:cNvSpPr txBox="1"/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6" name="Google Shape;366;p58"/>
          <p:cNvSpPr txBox="1"/>
          <p:nvPr>
            <p:ph idx="1" type="subTitle"/>
          </p:nvPr>
        </p:nvSpPr>
        <p:spPr>
          <a:xfrm>
            <a:off x="1976600" y="29536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67" name="Google Shape;367;p58"/>
          <p:cNvSpPr txBox="1"/>
          <p:nvPr>
            <p:ph idx="2" type="subTitle"/>
          </p:nvPr>
        </p:nvSpPr>
        <p:spPr>
          <a:xfrm>
            <a:off x="5748500" y="29536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68" name="Google Shape;368;p58"/>
          <p:cNvSpPr/>
          <p:nvPr/>
        </p:nvSpPr>
        <p:spPr>
          <a:xfrm>
            <a:off x="4867275" y="540000"/>
            <a:ext cx="35568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58"/>
          <p:cNvSpPr txBox="1"/>
          <p:nvPr>
            <p:ph idx="3" type="subTitle"/>
          </p:nvPr>
        </p:nvSpPr>
        <p:spPr>
          <a:xfrm>
            <a:off x="1976925" y="2636375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70" name="Google Shape;370;p58"/>
          <p:cNvSpPr txBox="1"/>
          <p:nvPr>
            <p:ph idx="4" type="subTitle"/>
          </p:nvPr>
        </p:nvSpPr>
        <p:spPr>
          <a:xfrm>
            <a:off x="5748500" y="2636375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71" name="Google Shape;371;p58"/>
          <p:cNvSpPr/>
          <p:nvPr/>
        </p:nvSpPr>
        <p:spPr>
          <a:xfrm flipH="1" rot="10800000">
            <a:off x="0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9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9"/>
          <p:cNvSpPr txBox="1"/>
          <p:nvPr>
            <p:ph type="title"/>
          </p:nvPr>
        </p:nvSpPr>
        <p:spPr>
          <a:xfrm>
            <a:off x="3657825" y="540000"/>
            <a:ext cx="476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0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60"/>
          <p:cNvSpPr txBox="1"/>
          <p:nvPr>
            <p:ph type="title"/>
          </p:nvPr>
        </p:nvSpPr>
        <p:spPr>
          <a:xfrm>
            <a:off x="3657825" y="540000"/>
            <a:ext cx="476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8" name="Google Shape;378;p60"/>
          <p:cNvSpPr txBox="1"/>
          <p:nvPr>
            <p:ph idx="1" type="subTitle"/>
          </p:nvPr>
        </p:nvSpPr>
        <p:spPr>
          <a:xfrm>
            <a:off x="4278250" y="1258300"/>
            <a:ext cx="4145700" cy="7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1"/>
          <p:cNvSpPr txBox="1"/>
          <p:nvPr>
            <p:ph type="ctrTitle"/>
          </p:nvPr>
        </p:nvSpPr>
        <p:spPr>
          <a:xfrm>
            <a:off x="1566750" y="1538250"/>
            <a:ext cx="6010500" cy="20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81" name="Google Shape;381;p61"/>
          <p:cNvSpPr/>
          <p:nvPr/>
        </p:nvSpPr>
        <p:spPr>
          <a:xfrm flipH="1">
            <a:off x="720062" y="540000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61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61"/>
          <p:cNvSpPr/>
          <p:nvPr/>
        </p:nvSpPr>
        <p:spPr>
          <a:xfrm flipH="1" rot="9387396">
            <a:off x="7503726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61"/>
          <p:cNvSpPr/>
          <p:nvPr/>
        </p:nvSpPr>
        <p:spPr>
          <a:xfrm flipH="1" rot="-900108">
            <a:off x="-152805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2"/>
          <p:cNvSpPr txBox="1"/>
          <p:nvPr>
            <p:ph idx="1" type="body"/>
          </p:nvPr>
        </p:nvSpPr>
        <p:spPr>
          <a:xfrm>
            <a:off x="4312575" y="1188025"/>
            <a:ext cx="3790500" cy="32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7" name="Google Shape;387;p62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62"/>
          <p:cNvSpPr/>
          <p:nvPr/>
        </p:nvSpPr>
        <p:spPr>
          <a:xfrm flipH="1" rot="-900108">
            <a:off x="-152805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62"/>
          <p:cNvSpPr txBox="1"/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0" name="Google Shape;390;p62"/>
          <p:cNvSpPr txBox="1"/>
          <p:nvPr>
            <p:ph idx="2" type="subTitle"/>
          </p:nvPr>
        </p:nvSpPr>
        <p:spPr>
          <a:xfrm>
            <a:off x="720000" y="147945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2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ctrTitle"/>
          </p:nvPr>
        </p:nvSpPr>
        <p:spPr>
          <a:xfrm>
            <a:off x="6448075" y="1586063"/>
            <a:ext cx="19827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30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5633875" y="3099163"/>
            <a:ext cx="2796900" cy="1206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3"/>
          <p:cNvSpPr txBox="1"/>
          <p:nvPr>
            <p:ph idx="1" type="subTitle"/>
          </p:nvPr>
        </p:nvSpPr>
        <p:spPr>
          <a:xfrm>
            <a:off x="2206250" y="1877517"/>
            <a:ext cx="4737300" cy="1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393" name="Google Shape;393;p63"/>
          <p:cNvSpPr txBox="1"/>
          <p:nvPr>
            <p:ph type="title"/>
          </p:nvPr>
        </p:nvSpPr>
        <p:spPr>
          <a:xfrm>
            <a:off x="3003125" y="3059517"/>
            <a:ext cx="31428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94" name="Google Shape;394;p63"/>
          <p:cNvSpPr/>
          <p:nvPr/>
        </p:nvSpPr>
        <p:spPr>
          <a:xfrm flipH="1" rot="9387396">
            <a:off x="7503726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63"/>
          <p:cNvSpPr/>
          <p:nvPr/>
        </p:nvSpPr>
        <p:spPr>
          <a:xfrm flipH="1" rot="-900108">
            <a:off x="-152805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4"/>
          <p:cNvSpPr txBox="1"/>
          <p:nvPr>
            <p:ph hasCustomPrompt="1" type="title"/>
          </p:nvPr>
        </p:nvSpPr>
        <p:spPr>
          <a:xfrm>
            <a:off x="1693500" y="1924050"/>
            <a:ext cx="5757000" cy="10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8" name="Google Shape;398;p64"/>
          <p:cNvSpPr/>
          <p:nvPr/>
        </p:nvSpPr>
        <p:spPr>
          <a:xfrm flipH="1">
            <a:off x="7603425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64"/>
          <p:cNvSpPr/>
          <p:nvPr/>
        </p:nvSpPr>
        <p:spPr>
          <a:xfrm flipH="1" rot="10800000">
            <a:off x="0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64"/>
          <p:cNvSpPr txBox="1"/>
          <p:nvPr>
            <p:ph idx="1" type="subTitle"/>
          </p:nvPr>
        </p:nvSpPr>
        <p:spPr>
          <a:xfrm>
            <a:off x="1697400" y="2847975"/>
            <a:ext cx="57570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64"/>
          <p:cNvSpPr/>
          <p:nvPr/>
        </p:nvSpPr>
        <p:spPr>
          <a:xfrm flipH="1">
            <a:off x="720062" y="540000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64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">
  <p:cSld name="BLANK_2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6"/>
          <p:cNvSpPr/>
          <p:nvPr/>
        </p:nvSpPr>
        <p:spPr>
          <a:xfrm rot="10800000">
            <a:off x="7603425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66"/>
          <p:cNvSpPr txBox="1"/>
          <p:nvPr>
            <p:ph type="title"/>
          </p:nvPr>
        </p:nvSpPr>
        <p:spPr>
          <a:xfrm>
            <a:off x="4572000" y="54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7" name="Google Shape;407;p66"/>
          <p:cNvSpPr txBox="1"/>
          <p:nvPr>
            <p:ph idx="1" type="subTitle"/>
          </p:nvPr>
        </p:nvSpPr>
        <p:spPr>
          <a:xfrm>
            <a:off x="4830800" y="1564700"/>
            <a:ext cx="3436800" cy="24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AutoNum type="arabicPeriod"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7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67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8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68"/>
          <p:cNvSpPr txBox="1"/>
          <p:nvPr>
            <p:ph type="title"/>
          </p:nvPr>
        </p:nvSpPr>
        <p:spPr>
          <a:xfrm>
            <a:off x="720000" y="540000"/>
            <a:ext cx="355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4" name="Google Shape;414;p68"/>
          <p:cNvSpPr txBox="1"/>
          <p:nvPr>
            <p:ph idx="1" type="subTitle"/>
          </p:nvPr>
        </p:nvSpPr>
        <p:spPr>
          <a:xfrm>
            <a:off x="1072413" y="2286900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15" name="Google Shape;415;p68"/>
          <p:cNvSpPr txBox="1"/>
          <p:nvPr>
            <p:ph idx="2" type="subTitle"/>
          </p:nvPr>
        </p:nvSpPr>
        <p:spPr>
          <a:xfrm>
            <a:off x="1072413" y="1969625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16" name="Google Shape;416;p68"/>
          <p:cNvSpPr txBox="1"/>
          <p:nvPr>
            <p:ph idx="3" type="subTitle"/>
          </p:nvPr>
        </p:nvSpPr>
        <p:spPr>
          <a:xfrm>
            <a:off x="1072413" y="3648975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17" name="Google Shape;417;p68"/>
          <p:cNvSpPr txBox="1"/>
          <p:nvPr>
            <p:ph idx="4" type="subTitle"/>
          </p:nvPr>
        </p:nvSpPr>
        <p:spPr>
          <a:xfrm>
            <a:off x="1072413" y="3331700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18" name="Google Shape;418;p68"/>
          <p:cNvSpPr txBox="1"/>
          <p:nvPr>
            <p:ph idx="5" type="subTitle"/>
          </p:nvPr>
        </p:nvSpPr>
        <p:spPr>
          <a:xfrm>
            <a:off x="3831785" y="2286900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19" name="Google Shape;419;p68"/>
          <p:cNvSpPr txBox="1"/>
          <p:nvPr>
            <p:ph idx="6" type="subTitle"/>
          </p:nvPr>
        </p:nvSpPr>
        <p:spPr>
          <a:xfrm>
            <a:off x="3831785" y="1969625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20" name="Google Shape;420;p68"/>
          <p:cNvSpPr txBox="1"/>
          <p:nvPr>
            <p:ph idx="7" type="subTitle"/>
          </p:nvPr>
        </p:nvSpPr>
        <p:spPr>
          <a:xfrm>
            <a:off x="3831785" y="3648975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21" name="Google Shape;421;p68"/>
          <p:cNvSpPr txBox="1"/>
          <p:nvPr>
            <p:ph idx="8" type="subTitle"/>
          </p:nvPr>
        </p:nvSpPr>
        <p:spPr>
          <a:xfrm>
            <a:off x="3831785" y="3331700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22" name="Google Shape;422;p68"/>
          <p:cNvSpPr txBox="1"/>
          <p:nvPr>
            <p:ph idx="9" type="subTitle"/>
          </p:nvPr>
        </p:nvSpPr>
        <p:spPr>
          <a:xfrm>
            <a:off x="6591160" y="2286900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23" name="Google Shape;423;p68"/>
          <p:cNvSpPr txBox="1"/>
          <p:nvPr>
            <p:ph idx="13" type="subTitle"/>
          </p:nvPr>
        </p:nvSpPr>
        <p:spPr>
          <a:xfrm>
            <a:off x="6591160" y="1969625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24" name="Google Shape;424;p68"/>
          <p:cNvSpPr txBox="1"/>
          <p:nvPr>
            <p:ph idx="14" type="subTitle"/>
          </p:nvPr>
        </p:nvSpPr>
        <p:spPr>
          <a:xfrm>
            <a:off x="6591160" y="3648975"/>
            <a:ext cx="158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25" name="Google Shape;425;p68"/>
          <p:cNvSpPr txBox="1"/>
          <p:nvPr>
            <p:ph idx="15" type="subTitle"/>
          </p:nvPr>
        </p:nvSpPr>
        <p:spPr>
          <a:xfrm>
            <a:off x="6591160" y="3331700"/>
            <a:ext cx="1585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26" name="Google Shape;426;p68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9"/>
          <p:cNvSpPr txBox="1"/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29" name="Google Shape;429;p69"/>
          <p:cNvSpPr txBox="1"/>
          <p:nvPr>
            <p:ph hasCustomPrompt="1" idx="2" type="title"/>
          </p:nvPr>
        </p:nvSpPr>
        <p:spPr>
          <a:xfrm>
            <a:off x="876525" y="1867600"/>
            <a:ext cx="923700" cy="8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0" name="Google Shape;430;p69"/>
          <p:cNvSpPr txBox="1"/>
          <p:nvPr>
            <p:ph idx="1" type="subTitle"/>
          </p:nvPr>
        </p:nvSpPr>
        <p:spPr>
          <a:xfrm>
            <a:off x="2047875" y="1801850"/>
            <a:ext cx="2524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31" name="Google Shape;431;p69"/>
          <p:cNvSpPr txBox="1"/>
          <p:nvPr>
            <p:ph idx="3" type="subTitle"/>
          </p:nvPr>
        </p:nvSpPr>
        <p:spPr>
          <a:xfrm>
            <a:off x="2047875" y="2097125"/>
            <a:ext cx="22857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32" name="Google Shape;432;p69"/>
          <p:cNvSpPr txBox="1"/>
          <p:nvPr>
            <p:ph hasCustomPrompt="1" idx="4" type="title"/>
          </p:nvPr>
        </p:nvSpPr>
        <p:spPr>
          <a:xfrm>
            <a:off x="876525" y="3534475"/>
            <a:ext cx="923700" cy="8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3" name="Google Shape;433;p69"/>
          <p:cNvSpPr txBox="1"/>
          <p:nvPr>
            <p:ph idx="5" type="subTitle"/>
          </p:nvPr>
        </p:nvSpPr>
        <p:spPr>
          <a:xfrm>
            <a:off x="2047875" y="3468725"/>
            <a:ext cx="2524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34" name="Google Shape;434;p69"/>
          <p:cNvSpPr txBox="1"/>
          <p:nvPr>
            <p:ph idx="6" type="subTitle"/>
          </p:nvPr>
        </p:nvSpPr>
        <p:spPr>
          <a:xfrm>
            <a:off x="2047875" y="3764000"/>
            <a:ext cx="22857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35" name="Google Shape;435;p69"/>
          <p:cNvSpPr txBox="1"/>
          <p:nvPr>
            <p:ph hasCustomPrompt="1" idx="7" type="title"/>
          </p:nvPr>
        </p:nvSpPr>
        <p:spPr>
          <a:xfrm>
            <a:off x="4695825" y="1867600"/>
            <a:ext cx="923700" cy="8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6" name="Google Shape;436;p69"/>
          <p:cNvSpPr txBox="1"/>
          <p:nvPr>
            <p:ph idx="8" type="subTitle"/>
          </p:nvPr>
        </p:nvSpPr>
        <p:spPr>
          <a:xfrm>
            <a:off x="5867175" y="1801850"/>
            <a:ext cx="2524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37" name="Google Shape;437;p69"/>
          <p:cNvSpPr txBox="1"/>
          <p:nvPr>
            <p:ph idx="9" type="subTitle"/>
          </p:nvPr>
        </p:nvSpPr>
        <p:spPr>
          <a:xfrm>
            <a:off x="5867175" y="2097125"/>
            <a:ext cx="22857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38" name="Google Shape;438;p69"/>
          <p:cNvSpPr txBox="1"/>
          <p:nvPr>
            <p:ph hasCustomPrompt="1" idx="13" type="title"/>
          </p:nvPr>
        </p:nvSpPr>
        <p:spPr>
          <a:xfrm>
            <a:off x="4695825" y="3534475"/>
            <a:ext cx="923700" cy="8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9" name="Google Shape;439;p69"/>
          <p:cNvSpPr txBox="1"/>
          <p:nvPr>
            <p:ph idx="14" type="subTitle"/>
          </p:nvPr>
        </p:nvSpPr>
        <p:spPr>
          <a:xfrm>
            <a:off x="5867175" y="3468725"/>
            <a:ext cx="25242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40" name="Google Shape;440;p69"/>
          <p:cNvSpPr txBox="1"/>
          <p:nvPr>
            <p:ph idx="15" type="subTitle"/>
          </p:nvPr>
        </p:nvSpPr>
        <p:spPr>
          <a:xfrm>
            <a:off x="5867175" y="3764000"/>
            <a:ext cx="2285700" cy="6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41" name="Google Shape;441;p69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70"/>
          <p:cNvSpPr txBox="1"/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4" name="Google Shape;444;p70"/>
          <p:cNvSpPr txBox="1"/>
          <p:nvPr>
            <p:ph idx="1" type="subTitle"/>
          </p:nvPr>
        </p:nvSpPr>
        <p:spPr>
          <a:xfrm>
            <a:off x="1552725" y="25726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45" name="Google Shape;445;p70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70"/>
          <p:cNvSpPr txBox="1"/>
          <p:nvPr>
            <p:ph idx="2" type="subTitle"/>
          </p:nvPr>
        </p:nvSpPr>
        <p:spPr>
          <a:xfrm>
            <a:off x="5410350" y="25726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47" name="Google Shape;447;p70"/>
          <p:cNvSpPr txBox="1"/>
          <p:nvPr>
            <p:ph idx="3" type="subTitle"/>
          </p:nvPr>
        </p:nvSpPr>
        <p:spPr>
          <a:xfrm>
            <a:off x="3481525" y="3896625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48" name="Google Shape;448;p70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70"/>
          <p:cNvSpPr/>
          <p:nvPr/>
        </p:nvSpPr>
        <p:spPr>
          <a:xfrm flipH="1" rot="-900108">
            <a:off x="-152805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1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71"/>
          <p:cNvSpPr txBox="1"/>
          <p:nvPr>
            <p:ph type="title"/>
          </p:nvPr>
        </p:nvSpPr>
        <p:spPr>
          <a:xfrm>
            <a:off x="5360825" y="540000"/>
            <a:ext cx="306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5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72"/>
          <p:cNvSpPr txBox="1"/>
          <p:nvPr>
            <p:ph type="title"/>
          </p:nvPr>
        </p:nvSpPr>
        <p:spPr>
          <a:xfrm>
            <a:off x="3657825" y="540000"/>
            <a:ext cx="476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5" name="Google Shape;455;p72"/>
          <p:cNvSpPr/>
          <p:nvPr/>
        </p:nvSpPr>
        <p:spPr>
          <a:xfrm>
            <a:off x="0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2144500" y="2240775"/>
            <a:ext cx="4854900" cy="11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  <a:highlight>
                  <a:schemeClr val="accent4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_1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3"/>
          <p:cNvSpPr txBox="1"/>
          <p:nvPr>
            <p:ph type="title"/>
          </p:nvPr>
        </p:nvSpPr>
        <p:spPr>
          <a:xfrm>
            <a:off x="2156850" y="3584875"/>
            <a:ext cx="4830600" cy="9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8" name="Google Shape;458;p73"/>
          <p:cNvSpPr/>
          <p:nvPr/>
        </p:nvSpPr>
        <p:spPr>
          <a:xfrm>
            <a:off x="0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5_1_2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74"/>
          <p:cNvSpPr txBox="1"/>
          <p:nvPr>
            <p:ph type="title"/>
          </p:nvPr>
        </p:nvSpPr>
        <p:spPr>
          <a:xfrm>
            <a:off x="720000" y="540000"/>
            <a:ext cx="355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1" name="Google Shape;461;p74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74"/>
          <p:cNvSpPr/>
          <p:nvPr/>
        </p:nvSpPr>
        <p:spPr>
          <a:xfrm>
            <a:off x="4867275" y="540000"/>
            <a:ext cx="3556800" cy="22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s">
  <p:cSld name="CUSTOM_5_1_1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5"/>
          <p:cNvSpPr/>
          <p:nvPr/>
        </p:nvSpPr>
        <p:spPr>
          <a:xfrm flipH="1" rot="9387396">
            <a:off x="7503726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75"/>
          <p:cNvSpPr/>
          <p:nvPr/>
        </p:nvSpPr>
        <p:spPr>
          <a:xfrm flipH="1" rot="-900108">
            <a:off x="-152805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75"/>
          <p:cNvSpPr txBox="1"/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7" name="Google Shape;467;p75"/>
          <p:cNvSpPr txBox="1"/>
          <p:nvPr>
            <p:ph hasCustomPrompt="1" idx="2" type="title"/>
          </p:nvPr>
        </p:nvSpPr>
        <p:spPr>
          <a:xfrm>
            <a:off x="720000" y="2014725"/>
            <a:ext cx="1985400" cy="10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8" name="Google Shape;468;p75"/>
          <p:cNvSpPr txBox="1"/>
          <p:nvPr>
            <p:ph idx="1" type="subTitle"/>
          </p:nvPr>
        </p:nvSpPr>
        <p:spPr>
          <a:xfrm>
            <a:off x="721345" y="2786250"/>
            <a:ext cx="19854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75"/>
          <p:cNvSpPr txBox="1"/>
          <p:nvPr>
            <p:ph hasCustomPrompt="1" idx="3" type="title"/>
          </p:nvPr>
        </p:nvSpPr>
        <p:spPr>
          <a:xfrm>
            <a:off x="3578625" y="2014725"/>
            <a:ext cx="1985400" cy="10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0" name="Google Shape;470;p75"/>
          <p:cNvSpPr txBox="1"/>
          <p:nvPr>
            <p:ph idx="4" type="subTitle"/>
          </p:nvPr>
        </p:nvSpPr>
        <p:spPr>
          <a:xfrm>
            <a:off x="3579970" y="2786250"/>
            <a:ext cx="19854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75"/>
          <p:cNvSpPr txBox="1"/>
          <p:nvPr>
            <p:ph hasCustomPrompt="1" idx="5" type="title"/>
          </p:nvPr>
        </p:nvSpPr>
        <p:spPr>
          <a:xfrm>
            <a:off x="6437250" y="2014725"/>
            <a:ext cx="1985400" cy="10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2" name="Google Shape;472;p75"/>
          <p:cNvSpPr txBox="1"/>
          <p:nvPr>
            <p:ph idx="6" type="subTitle"/>
          </p:nvPr>
        </p:nvSpPr>
        <p:spPr>
          <a:xfrm>
            <a:off x="6438595" y="2786250"/>
            <a:ext cx="19854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3" name="Google Shape;473;p75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CUSTOM_3_1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76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76"/>
          <p:cNvSpPr txBox="1"/>
          <p:nvPr>
            <p:ph type="title"/>
          </p:nvPr>
        </p:nvSpPr>
        <p:spPr>
          <a:xfrm>
            <a:off x="4930625" y="540000"/>
            <a:ext cx="349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7" name="Google Shape;477;p76"/>
          <p:cNvSpPr txBox="1"/>
          <p:nvPr>
            <p:ph idx="1" type="subTitle"/>
          </p:nvPr>
        </p:nvSpPr>
        <p:spPr>
          <a:xfrm>
            <a:off x="723900" y="2076450"/>
            <a:ext cx="2790900" cy="16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3">
  <p:cSld name="CUSTOM_3_1_2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7"/>
          <p:cNvSpPr txBox="1"/>
          <p:nvPr>
            <p:ph idx="1" type="subTitle"/>
          </p:nvPr>
        </p:nvSpPr>
        <p:spPr>
          <a:xfrm>
            <a:off x="723900" y="2076450"/>
            <a:ext cx="27909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0" name="Google Shape;480;p77"/>
          <p:cNvSpPr txBox="1"/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1" name="Google Shape;481;p77"/>
          <p:cNvSpPr/>
          <p:nvPr/>
        </p:nvSpPr>
        <p:spPr>
          <a:xfrm flipH="1" rot="10800000">
            <a:off x="0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77"/>
          <p:cNvSpPr/>
          <p:nvPr/>
        </p:nvSpPr>
        <p:spPr>
          <a:xfrm>
            <a:off x="4250775" y="540000"/>
            <a:ext cx="41733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3_1_1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8"/>
          <p:cNvSpPr/>
          <p:nvPr/>
        </p:nvSpPr>
        <p:spPr>
          <a:xfrm rot="10800000">
            <a:off x="7603425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78"/>
          <p:cNvSpPr txBox="1"/>
          <p:nvPr>
            <p:ph idx="1" type="subTitle"/>
          </p:nvPr>
        </p:nvSpPr>
        <p:spPr>
          <a:xfrm>
            <a:off x="5686200" y="1518250"/>
            <a:ext cx="2737800" cy="16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6" name="Google Shape;486;p78"/>
          <p:cNvSpPr txBox="1"/>
          <p:nvPr>
            <p:ph type="title"/>
          </p:nvPr>
        </p:nvSpPr>
        <p:spPr>
          <a:xfrm>
            <a:off x="720000" y="540000"/>
            <a:ext cx="496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9"/>
          <p:cNvSpPr txBox="1"/>
          <p:nvPr>
            <p:ph type="title"/>
          </p:nvPr>
        </p:nvSpPr>
        <p:spPr>
          <a:xfrm>
            <a:off x="720000" y="540000"/>
            <a:ext cx="299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9" name="Google Shape;489;p79"/>
          <p:cNvSpPr/>
          <p:nvPr/>
        </p:nvSpPr>
        <p:spPr>
          <a:xfrm>
            <a:off x="3515050" y="540000"/>
            <a:ext cx="49089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79"/>
          <p:cNvSpPr txBox="1"/>
          <p:nvPr>
            <p:ph idx="1" type="subTitle"/>
          </p:nvPr>
        </p:nvSpPr>
        <p:spPr>
          <a:xfrm>
            <a:off x="2314725" y="24964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91" name="Google Shape;491;p79"/>
          <p:cNvSpPr txBox="1"/>
          <p:nvPr>
            <p:ph idx="2" type="subTitle"/>
          </p:nvPr>
        </p:nvSpPr>
        <p:spPr>
          <a:xfrm>
            <a:off x="5943750" y="24964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92" name="Google Shape;492;p79"/>
          <p:cNvSpPr txBox="1"/>
          <p:nvPr>
            <p:ph idx="3" type="subTitle"/>
          </p:nvPr>
        </p:nvSpPr>
        <p:spPr>
          <a:xfrm>
            <a:off x="2314725" y="2179175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93" name="Google Shape;493;p79"/>
          <p:cNvSpPr txBox="1"/>
          <p:nvPr>
            <p:ph idx="4" type="subTitle"/>
          </p:nvPr>
        </p:nvSpPr>
        <p:spPr>
          <a:xfrm>
            <a:off x="5943750" y="2179175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94" name="Google Shape;494;p79"/>
          <p:cNvSpPr txBox="1"/>
          <p:nvPr>
            <p:ph idx="5" type="subTitle"/>
          </p:nvPr>
        </p:nvSpPr>
        <p:spPr>
          <a:xfrm>
            <a:off x="2314725" y="3858525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95" name="Google Shape;495;p79"/>
          <p:cNvSpPr txBox="1"/>
          <p:nvPr>
            <p:ph idx="6" type="subTitle"/>
          </p:nvPr>
        </p:nvSpPr>
        <p:spPr>
          <a:xfrm>
            <a:off x="5943750" y="3858525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96" name="Google Shape;496;p79"/>
          <p:cNvSpPr txBox="1"/>
          <p:nvPr>
            <p:ph idx="7" type="subTitle"/>
          </p:nvPr>
        </p:nvSpPr>
        <p:spPr>
          <a:xfrm>
            <a:off x="2314725" y="3541250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97" name="Google Shape;497;p79"/>
          <p:cNvSpPr txBox="1"/>
          <p:nvPr>
            <p:ph idx="8" type="subTitle"/>
          </p:nvPr>
        </p:nvSpPr>
        <p:spPr>
          <a:xfrm>
            <a:off x="5943750" y="3541250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98" name="Google Shape;498;p79"/>
          <p:cNvSpPr/>
          <p:nvPr/>
        </p:nvSpPr>
        <p:spPr>
          <a:xfrm flipH="1" rot="10800000">
            <a:off x="0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 1">
  <p:cSld name="CUSTOM_7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0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80"/>
          <p:cNvSpPr txBox="1"/>
          <p:nvPr>
            <p:ph type="title"/>
          </p:nvPr>
        </p:nvSpPr>
        <p:spPr>
          <a:xfrm>
            <a:off x="5360825" y="540000"/>
            <a:ext cx="306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2" name="Google Shape;502;p80"/>
          <p:cNvSpPr txBox="1"/>
          <p:nvPr>
            <p:ph idx="1" type="subTitle"/>
          </p:nvPr>
        </p:nvSpPr>
        <p:spPr>
          <a:xfrm>
            <a:off x="1160550" y="1619250"/>
            <a:ext cx="47589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03" name="Google Shape;503;p80"/>
          <p:cNvSpPr/>
          <p:nvPr/>
        </p:nvSpPr>
        <p:spPr>
          <a:xfrm flipH="1">
            <a:off x="3515112" y="4341175"/>
            <a:ext cx="49089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 2">
  <p:cSld name="CUSTOM_7_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1"/>
          <p:cNvSpPr txBox="1"/>
          <p:nvPr>
            <p:ph idx="1" type="subTitle"/>
          </p:nvPr>
        </p:nvSpPr>
        <p:spPr>
          <a:xfrm>
            <a:off x="1160550" y="1619250"/>
            <a:ext cx="47589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06" name="Google Shape;506;p81"/>
          <p:cNvSpPr txBox="1"/>
          <p:nvPr>
            <p:ph type="title"/>
          </p:nvPr>
        </p:nvSpPr>
        <p:spPr>
          <a:xfrm>
            <a:off x="720000" y="540000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7" name="Google Shape;507;p81"/>
          <p:cNvSpPr/>
          <p:nvPr/>
        </p:nvSpPr>
        <p:spPr>
          <a:xfrm>
            <a:off x="4250775" y="540000"/>
            <a:ext cx="4173300" cy="22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81"/>
          <p:cNvSpPr/>
          <p:nvPr/>
        </p:nvSpPr>
        <p:spPr>
          <a:xfrm rot="10800000">
            <a:off x="7603425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6"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82"/>
          <p:cNvSpPr txBox="1"/>
          <p:nvPr>
            <p:ph type="title"/>
          </p:nvPr>
        </p:nvSpPr>
        <p:spPr>
          <a:xfrm>
            <a:off x="720000" y="540000"/>
            <a:ext cx="286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1" name="Google Shape;511;p82"/>
          <p:cNvSpPr txBox="1"/>
          <p:nvPr/>
        </p:nvSpPr>
        <p:spPr>
          <a:xfrm>
            <a:off x="2293625" y="3662200"/>
            <a:ext cx="4552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and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2" name="Google Shape;512;p82"/>
          <p:cNvSpPr txBox="1"/>
          <p:nvPr>
            <p:ph idx="1" type="subTitle"/>
          </p:nvPr>
        </p:nvSpPr>
        <p:spPr>
          <a:xfrm>
            <a:off x="3101850" y="1499650"/>
            <a:ext cx="2940300" cy="11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3" name="Google Shape;513;p82"/>
          <p:cNvSpPr/>
          <p:nvPr/>
        </p:nvSpPr>
        <p:spPr>
          <a:xfrm flipH="1">
            <a:off x="7603425" y="0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82"/>
          <p:cNvSpPr/>
          <p:nvPr/>
        </p:nvSpPr>
        <p:spPr>
          <a:xfrm flipH="1" rot="10800000">
            <a:off x="0" y="3602975"/>
            <a:ext cx="1540587" cy="1540521"/>
          </a:xfrm>
          <a:custGeom>
            <a:rect b="b" l="l" r="r" t="t"/>
            <a:pathLst>
              <a:path extrusionOk="0" h="23247" w="23248">
                <a:moveTo>
                  <a:pt x="1" y="0"/>
                </a:moveTo>
                <a:lnTo>
                  <a:pt x="1" y="23247"/>
                </a:lnTo>
                <a:cubicBezTo>
                  <a:pt x="12783" y="23247"/>
                  <a:pt x="23247" y="12849"/>
                  <a:pt x="232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2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>
            <p:ph type="ctrTitle"/>
          </p:nvPr>
        </p:nvSpPr>
        <p:spPr>
          <a:xfrm flipH="1">
            <a:off x="2474500" y="2849525"/>
            <a:ext cx="4194900" cy="60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" type="subTitle"/>
          </p:nvPr>
        </p:nvSpPr>
        <p:spPr>
          <a:xfrm flipH="1">
            <a:off x="2474500" y="3379650"/>
            <a:ext cx="4194900" cy="46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hasCustomPrompt="1" idx="2" type="title"/>
          </p:nvPr>
        </p:nvSpPr>
        <p:spPr>
          <a:xfrm flipH="1">
            <a:off x="4041613" y="1523975"/>
            <a:ext cx="1060800" cy="51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2743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8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3"/>
          <p:cNvSpPr txBox="1"/>
          <p:nvPr>
            <p:ph type="ctrTitle"/>
          </p:nvPr>
        </p:nvSpPr>
        <p:spPr>
          <a:xfrm>
            <a:off x="2646000" y="2744300"/>
            <a:ext cx="3852000" cy="14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BB55A"/>
              </a:buClr>
              <a:buSzPts val="52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7" name="Google Shape;517;p83"/>
          <p:cNvSpPr/>
          <p:nvPr/>
        </p:nvSpPr>
        <p:spPr>
          <a:xfrm rot="-9387396">
            <a:off x="-70379" y="-428829"/>
            <a:ext cx="1802529" cy="1802529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83"/>
          <p:cNvSpPr/>
          <p:nvPr/>
        </p:nvSpPr>
        <p:spPr>
          <a:xfrm rot="900108">
            <a:off x="7586327" y="3667699"/>
            <a:ext cx="1802354" cy="1802354"/>
          </a:xfrm>
          <a:custGeom>
            <a:rect b="b" l="l" r="r" t="t"/>
            <a:pathLst>
              <a:path extrusionOk="0" h="80403" w="80403">
                <a:moveTo>
                  <a:pt x="80402" y="0"/>
                </a:moveTo>
                <a:cubicBezTo>
                  <a:pt x="36029" y="0"/>
                  <a:pt x="0" y="36095"/>
                  <a:pt x="0" y="80403"/>
                </a:cubicBezTo>
                <a:lnTo>
                  <a:pt x="30598" y="80403"/>
                </a:lnTo>
                <a:cubicBezTo>
                  <a:pt x="30598" y="52918"/>
                  <a:pt x="52983" y="30664"/>
                  <a:pt x="80402" y="30664"/>
                </a:cubicBezTo>
                <a:lnTo>
                  <a:pt x="80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0"/>
          <p:cNvGrpSpPr/>
          <p:nvPr/>
        </p:nvGrpSpPr>
        <p:grpSpPr>
          <a:xfrm>
            <a:off x="445050" y="757163"/>
            <a:ext cx="8253900" cy="3871737"/>
            <a:chOff x="445050" y="349737"/>
            <a:chExt cx="8253900" cy="3871737"/>
          </a:xfrm>
        </p:grpSpPr>
        <p:sp>
          <p:nvSpPr>
            <p:cNvPr id="52" name="Google Shape;52;p10"/>
            <p:cNvSpPr/>
            <p:nvPr/>
          </p:nvSpPr>
          <p:spPr>
            <a:xfrm>
              <a:off x="445050" y="351775"/>
              <a:ext cx="8253900" cy="3869700"/>
            </a:xfrm>
            <a:prstGeom prst="roundRect">
              <a:avLst>
                <a:gd fmla="val 5570" name="adj"/>
              </a:avLst>
            </a:prstGeom>
            <a:solidFill>
              <a:srgbClr val="F3F3F3"/>
            </a:solidFill>
            <a:ln>
              <a:noFill/>
            </a:ln>
            <a:effectLst>
              <a:outerShdw blurRad="57150" rotWithShape="0" algn="bl" dir="2940000" dist="47625">
                <a:srgbClr val="963A2A">
                  <a:alpha val="4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" name="Google Shape;53;p10"/>
            <p:cNvGrpSpPr/>
            <p:nvPr/>
          </p:nvGrpSpPr>
          <p:grpSpPr>
            <a:xfrm>
              <a:off x="445050" y="349737"/>
              <a:ext cx="8253900" cy="392400"/>
              <a:chOff x="-8550475" y="393000"/>
              <a:chExt cx="8253900" cy="392400"/>
            </a:xfrm>
          </p:grpSpPr>
          <p:sp>
            <p:nvSpPr>
              <p:cNvPr id="54" name="Google Shape;54;p10"/>
              <p:cNvSpPr/>
              <p:nvPr/>
            </p:nvSpPr>
            <p:spPr>
              <a:xfrm>
                <a:off x="-8550475" y="393000"/>
                <a:ext cx="8253900" cy="392400"/>
              </a:xfrm>
              <a:prstGeom prst="round2SameRect">
                <a:avLst>
                  <a:gd fmla="val 38309" name="adj1"/>
                  <a:gd fmla="val 0" name="adj2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10"/>
              <p:cNvSpPr/>
              <p:nvPr/>
            </p:nvSpPr>
            <p:spPr>
              <a:xfrm>
                <a:off x="-8397500" y="531300"/>
                <a:ext cx="119100" cy="119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10"/>
              <p:cNvSpPr/>
              <p:nvPr/>
            </p:nvSpPr>
            <p:spPr>
              <a:xfrm>
                <a:off x="-8182900" y="531300"/>
                <a:ext cx="119100" cy="119100"/>
              </a:xfrm>
              <a:prstGeom prst="ellipse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10"/>
              <p:cNvSpPr/>
              <p:nvPr/>
            </p:nvSpPr>
            <p:spPr>
              <a:xfrm>
                <a:off x="-7968300" y="531300"/>
                <a:ext cx="119100" cy="119100"/>
              </a:xfrm>
              <a:prstGeom prst="ellipse">
                <a:avLst/>
              </a:prstGeom>
              <a:solidFill>
                <a:srgbClr val="93C47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8" name="Google Shape;58;p10"/>
          <p:cNvSpPr txBox="1"/>
          <p:nvPr>
            <p:ph type="ctrTitle"/>
          </p:nvPr>
        </p:nvSpPr>
        <p:spPr>
          <a:xfrm>
            <a:off x="4572000" y="808779"/>
            <a:ext cx="3858900" cy="32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2000"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26" Type="http://schemas.openxmlformats.org/officeDocument/2006/relationships/slideLayout" Target="../slideLayouts/slideLayout48.xml"/><Relationship Id="rId25" Type="http://schemas.openxmlformats.org/officeDocument/2006/relationships/slideLayout" Target="../slideLayouts/slideLayout47.xml"/><Relationship Id="rId28" Type="http://schemas.openxmlformats.org/officeDocument/2006/relationships/slideLayout" Target="../slideLayouts/slideLayout50.xml"/><Relationship Id="rId27" Type="http://schemas.openxmlformats.org/officeDocument/2006/relationships/slideLayout" Target="../slideLayouts/slideLayout49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51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30" Type="http://schemas.openxmlformats.org/officeDocument/2006/relationships/theme" Target="../theme/theme4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0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3.xml"/><Relationship Id="rId21" Type="http://schemas.openxmlformats.org/officeDocument/2006/relationships/slideLayout" Target="../slideLayouts/slideLayout72.xml"/><Relationship Id="rId24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74.xml"/><Relationship Id="rId1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3.xml"/><Relationship Id="rId3" Type="http://schemas.openxmlformats.org/officeDocument/2006/relationships/slideLayout" Target="../slideLayouts/slideLayout54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77.xml"/><Relationship Id="rId25" Type="http://schemas.openxmlformats.org/officeDocument/2006/relationships/slideLayout" Target="../slideLayouts/slideLayout76.xml"/><Relationship Id="rId28" Type="http://schemas.openxmlformats.org/officeDocument/2006/relationships/slideLayout" Target="../slideLayouts/slideLayout79.xml"/><Relationship Id="rId27" Type="http://schemas.openxmlformats.org/officeDocument/2006/relationships/slideLayout" Target="../slideLayouts/slideLayout78.xml"/><Relationship Id="rId5" Type="http://schemas.openxmlformats.org/officeDocument/2006/relationships/slideLayout" Target="../slideLayouts/slideLayout56.xml"/><Relationship Id="rId6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80.xml"/><Relationship Id="rId7" Type="http://schemas.openxmlformats.org/officeDocument/2006/relationships/slideLayout" Target="../slideLayouts/slideLayout58.xml"/><Relationship Id="rId8" Type="http://schemas.openxmlformats.org/officeDocument/2006/relationships/slideLayout" Target="../slideLayouts/slideLayout59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3.xml"/><Relationship Id="rId15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65.xml"/><Relationship Id="rId17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67.xml"/><Relationship Id="rId19" Type="http://schemas.openxmlformats.org/officeDocument/2006/relationships/slideLayout" Target="../slideLayouts/slideLayout70.xml"/><Relationship Id="rId18" Type="http://schemas.openxmlformats.org/officeDocument/2006/relationships/slideLayout" Target="../slideLayouts/slideLayout6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9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pta Slab SemiBold"/>
              <a:buNone/>
              <a:defRPr sz="2400">
                <a:solidFill>
                  <a:schemeClr val="dk1"/>
                </a:solidFill>
                <a:latin typeface="Hepta Slab SemiBold"/>
                <a:ea typeface="Hepta Slab SemiBold"/>
                <a:cs typeface="Hepta Slab SemiBold"/>
                <a:sym typeface="Hepta Slab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 SemiBold"/>
              <a:buNone/>
              <a:defRPr sz="2400">
                <a:solidFill>
                  <a:schemeClr val="dk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FEFEF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em Kufi"/>
              <a:buNone/>
              <a:defRPr sz="2800">
                <a:solidFill>
                  <a:schemeClr val="dk1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●"/>
              <a:defRPr sz="1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  <p:sldLayoutId id="2147483694" r:id="rId25"/>
    <p:sldLayoutId id="2147483695" r:id="rId26"/>
    <p:sldLayoutId id="2147483696" r:id="rId27"/>
    <p:sldLayoutId id="2147483697" r:id="rId28"/>
    <p:sldLayoutId id="2147483698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FEFEF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em Kufi"/>
              <a:buNone/>
              <a:defRPr sz="2800">
                <a:solidFill>
                  <a:schemeClr val="dk1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6" name="Google Shape;346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Sans Pro"/>
              <a:buChar char="●"/>
              <a:defRPr sz="1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  <p:sldLayoutId id="2147483719" r:id="rId21"/>
    <p:sldLayoutId id="2147483720" r:id="rId22"/>
    <p:sldLayoutId id="2147483721" r:id="rId23"/>
    <p:sldLayoutId id="2147483722" r:id="rId24"/>
    <p:sldLayoutId id="2147483723" r:id="rId25"/>
    <p:sldLayoutId id="2147483724" r:id="rId26"/>
    <p:sldLayoutId id="2147483725" r:id="rId27"/>
    <p:sldLayoutId id="2147483726" r:id="rId28"/>
    <p:sldLayoutId id="214748372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faisalml/DeepLSR" TargetMode="External"/><Relationship Id="rId4" Type="http://schemas.openxmlformats.org/officeDocument/2006/relationships/hyperlink" Target="https://github.com/faisalml/DeepLSR" TargetMode="External"/><Relationship Id="rId5" Type="http://schemas.openxmlformats.org/officeDocument/2006/relationships/hyperlink" Target="https://github.com/cszn/KAIR/" TargetMode="External"/><Relationship Id="rId6" Type="http://schemas.openxmlformats.org/officeDocument/2006/relationships/hyperlink" Target="https://github.com/cszn/KAIR/" TargetMode="External"/><Relationship Id="rId7" Type="http://schemas.openxmlformats.org/officeDocument/2006/relationships/hyperlink" Target="https://github.com/cszn/KAIR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1.png"/><Relationship Id="rId6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4"/>
          <p:cNvSpPr txBox="1"/>
          <p:nvPr>
            <p:ph idx="1" type="subTitle"/>
          </p:nvPr>
        </p:nvSpPr>
        <p:spPr>
          <a:xfrm>
            <a:off x="398175" y="2101075"/>
            <a:ext cx="73359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500">
                <a:latin typeface="Hepta Slab"/>
                <a:ea typeface="Hepta Slab"/>
                <a:cs typeface="Hepta Slab"/>
                <a:sym typeface="Hepta Slab"/>
              </a:rPr>
              <a:t>Réduction du bruit speckle des images ultrasonores par des techniques d’apprentissage profond </a:t>
            </a:r>
            <a:endParaRPr b="1" sz="1500">
              <a:latin typeface="Hepta Slab"/>
              <a:ea typeface="Hepta Slab"/>
              <a:cs typeface="Hepta Slab"/>
              <a:sym typeface="Hepta Slab"/>
            </a:endParaRPr>
          </a:p>
        </p:txBody>
      </p:sp>
      <p:sp>
        <p:nvSpPr>
          <p:cNvPr id="524" name="Google Shape;524;p84"/>
          <p:cNvSpPr txBox="1"/>
          <p:nvPr>
            <p:ph type="ctrTitle"/>
          </p:nvPr>
        </p:nvSpPr>
        <p:spPr>
          <a:xfrm>
            <a:off x="398175" y="1601025"/>
            <a:ext cx="8021100" cy="582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BB55A"/>
                </a:solidFill>
                <a:latin typeface="Hepta Slab"/>
                <a:ea typeface="Hepta Slab"/>
                <a:cs typeface="Hepta Slab"/>
                <a:sym typeface="Hepta Slab"/>
              </a:rPr>
              <a:t>Projet imagerie computationnelle </a:t>
            </a:r>
            <a:r>
              <a:rPr lang="en"/>
              <a:t> </a:t>
            </a:r>
            <a:r>
              <a:rPr b="1" lang="en">
                <a:solidFill>
                  <a:srgbClr val="EBB55A"/>
                </a:solidFill>
                <a:latin typeface="Hepta Slab"/>
                <a:ea typeface="Hepta Slab"/>
                <a:cs typeface="Hepta Slab"/>
                <a:sym typeface="Hepta Slab"/>
              </a:rPr>
              <a:t> </a:t>
            </a:r>
            <a:r>
              <a:rPr lang="en"/>
              <a:t> </a:t>
            </a:r>
            <a:endParaRPr sz="2555"/>
          </a:p>
        </p:txBody>
      </p:sp>
      <p:sp>
        <p:nvSpPr>
          <p:cNvPr id="525" name="Google Shape;525;p84"/>
          <p:cNvSpPr/>
          <p:nvPr/>
        </p:nvSpPr>
        <p:spPr>
          <a:xfrm rot="5400000">
            <a:off x="1404816" y="1721699"/>
            <a:ext cx="26525" cy="1867678"/>
          </a:xfrm>
          <a:custGeom>
            <a:rect b="b" l="l" r="r" t="t"/>
            <a:pathLst>
              <a:path extrusionOk="0" h="31989" w="1061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EBB55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BB55A"/>
              </a:solidFill>
            </a:endParaRPr>
          </a:p>
        </p:txBody>
      </p:sp>
      <p:sp>
        <p:nvSpPr>
          <p:cNvPr id="526" name="Google Shape;526;p84"/>
          <p:cNvSpPr txBox="1"/>
          <p:nvPr/>
        </p:nvSpPr>
        <p:spPr>
          <a:xfrm>
            <a:off x="7884300" y="4785300"/>
            <a:ext cx="1259700" cy="3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Source Sans Pro"/>
                <a:ea typeface="Source Sans Pro"/>
                <a:cs typeface="Source Sans Pro"/>
                <a:sym typeface="Source Sans Pro"/>
              </a:rPr>
              <a:t>17/03/2023</a:t>
            </a:r>
            <a:endParaRPr b="1" sz="1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7" name="Google Shape;527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7425" y="150775"/>
            <a:ext cx="1699451" cy="453650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84"/>
          <p:cNvSpPr txBox="1"/>
          <p:nvPr>
            <p:ph idx="2" type="subTitle"/>
          </p:nvPr>
        </p:nvSpPr>
        <p:spPr>
          <a:xfrm>
            <a:off x="398175" y="3067175"/>
            <a:ext cx="37581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latin typeface="Hepta Slab"/>
                <a:ea typeface="Hepta Slab"/>
                <a:cs typeface="Hepta Slab"/>
                <a:sym typeface="Hepta Slab"/>
              </a:rPr>
              <a:t>Thomas VERRIER / Alexandre BORDES</a:t>
            </a:r>
            <a:endParaRPr sz="1200">
              <a:latin typeface="Hepta Slab"/>
              <a:ea typeface="Hepta Slab"/>
              <a:cs typeface="Hepta Slab"/>
              <a:sym typeface="Hepta Sla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2" name="Google Shape;702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325" y="1159350"/>
            <a:ext cx="2563950" cy="3639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3" name="Google Shape;703;p93"/>
          <p:cNvGrpSpPr/>
          <p:nvPr/>
        </p:nvGrpSpPr>
        <p:grpSpPr>
          <a:xfrm>
            <a:off x="4928544" y="166034"/>
            <a:ext cx="2284660" cy="454444"/>
            <a:chOff x="4091101" y="2574435"/>
            <a:chExt cx="2035513" cy="400215"/>
          </a:xfrm>
        </p:grpSpPr>
        <p:sp>
          <p:nvSpPr>
            <p:cNvPr id="704" name="Google Shape;704;p93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D3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93"/>
            <p:cNvSpPr txBox="1"/>
            <p:nvPr/>
          </p:nvSpPr>
          <p:spPr>
            <a:xfrm>
              <a:off x="4572014" y="2574450"/>
              <a:ext cx="1554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706" name="Google Shape;706;p93"/>
          <p:cNvGrpSpPr/>
          <p:nvPr/>
        </p:nvGrpSpPr>
        <p:grpSpPr>
          <a:xfrm>
            <a:off x="5724001" y="158379"/>
            <a:ext cx="875661" cy="469572"/>
            <a:chOff x="4091101" y="2574442"/>
            <a:chExt cx="2022313" cy="400215"/>
          </a:xfrm>
        </p:grpSpPr>
        <p:sp>
          <p:nvSpPr>
            <p:cNvPr id="707" name="Google Shape;707;p93"/>
            <p:cNvSpPr/>
            <p:nvPr/>
          </p:nvSpPr>
          <p:spPr>
            <a:xfrm>
              <a:off x="4091101" y="2574442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EBB5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93"/>
            <p:cNvSpPr txBox="1"/>
            <p:nvPr/>
          </p:nvSpPr>
          <p:spPr>
            <a:xfrm>
              <a:off x="4572014" y="2574457"/>
              <a:ext cx="154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709" name="Google Shape;709;p93"/>
          <p:cNvGrpSpPr/>
          <p:nvPr/>
        </p:nvGrpSpPr>
        <p:grpSpPr>
          <a:xfrm>
            <a:off x="6537912" y="166072"/>
            <a:ext cx="2401279" cy="454443"/>
            <a:chOff x="4091101" y="2574435"/>
            <a:chExt cx="2022300" cy="400214"/>
          </a:xfrm>
        </p:grpSpPr>
        <p:sp>
          <p:nvSpPr>
            <p:cNvPr id="710" name="Google Shape;710;p93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637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93"/>
            <p:cNvSpPr txBox="1"/>
            <p:nvPr/>
          </p:nvSpPr>
          <p:spPr>
            <a:xfrm>
              <a:off x="4687815" y="2574449"/>
              <a:ext cx="1338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Reem Kufi"/>
                  <a:ea typeface="Reem Kufi"/>
                  <a:cs typeface="Reem Kufi"/>
                  <a:sym typeface="Reem Kufi"/>
                </a:rPr>
                <a:t>Résultats</a:t>
              </a:r>
              <a:endParaRPr b="1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pic>
        <p:nvPicPr>
          <p:cNvPr id="712" name="Google Shape;712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9577" y="283444"/>
            <a:ext cx="280672" cy="249620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93"/>
          <p:cNvSpPr txBox="1"/>
          <p:nvPr/>
        </p:nvSpPr>
        <p:spPr>
          <a:xfrm>
            <a:off x="6303075" y="201575"/>
            <a:ext cx="36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pic>
        <p:nvPicPr>
          <p:cNvPr id="714" name="Google Shape;714;p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9775" y="195926"/>
            <a:ext cx="394454" cy="394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Google Shape;715;p9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63900" y="211050"/>
            <a:ext cx="394450" cy="39442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16" name="Google Shape;716;p93"/>
          <p:cNvGraphicFramePr/>
          <p:nvPr/>
        </p:nvGraphicFramePr>
        <p:xfrm>
          <a:off x="3903775" y="1688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{49605AC9-59FA-48A8-B78D-D3F7F6A0D625}</a:tableStyleId>
              </a:tblPr>
              <a:tblGrid>
                <a:gridCol w="2190675"/>
                <a:gridCol w="1227175"/>
                <a:gridCol w="1242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MSE</a:t>
                      </a:r>
                      <a:endParaRPr b="1"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PSNR</a:t>
                      </a:r>
                      <a:endParaRPr b="1"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Image bruitée</a:t>
                      </a:r>
                      <a:endParaRPr b="1"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0.0117 </a:t>
                      </a:r>
                      <a:endParaRPr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19.6507</a:t>
                      </a:r>
                      <a:endParaRPr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DLSR</a:t>
                      </a:r>
                      <a:endParaRPr b="1"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0.0018</a:t>
                      </a:r>
                      <a:endParaRPr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28.8773</a:t>
                      </a:r>
                      <a:endParaRPr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DnCNN</a:t>
                      </a:r>
                      <a:endParaRPr b="1"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0.0004</a:t>
                      </a:r>
                      <a:endParaRPr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34.0604</a:t>
                      </a:r>
                      <a:endParaRPr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BSRGAN</a:t>
                      </a:r>
                      <a:endParaRPr b="1"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0.0048</a:t>
                      </a:r>
                      <a:endParaRPr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23.3113</a:t>
                      </a:r>
                      <a:endParaRPr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DPIR</a:t>
                      </a:r>
                      <a:endParaRPr b="1"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0.002 </a:t>
                      </a:r>
                      <a:endParaRPr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27.3109</a:t>
                      </a:r>
                      <a:endParaRPr sz="1500"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17" name="Google Shape;717;p93"/>
          <p:cNvSpPr txBox="1"/>
          <p:nvPr/>
        </p:nvSpPr>
        <p:spPr>
          <a:xfrm>
            <a:off x="606850" y="4798650"/>
            <a:ext cx="3282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Résultats sur nos images bruités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2" name="Google Shape;722;p94"/>
          <p:cNvGrpSpPr/>
          <p:nvPr/>
        </p:nvGrpSpPr>
        <p:grpSpPr>
          <a:xfrm>
            <a:off x="4928544" y="166034"/>
            <a:ext cx="2284660" cy="454444"/>
            <a:chOff x="4091101" y="2574435"/>
            <a:chExt cx="2035513" cy="400215"/>
          </a:xfrm>
        </p:grpSpPr>
        <p:sp>
          <p:nvSpPr>
            <p:cNvPr id="723" name="Google Shape;723;p94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D3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94"/>
            <p:cNvSpPr txBox="1"/>
            <p:nvPr/>
          </p:nvSpPr>
          <p:spPr>
            <a:xfrm>
              <a:off x="4572014" y="2574450"/>
              <a:ext cx="1554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725" name="Google Shape;725;p94"/>
          <p:cNvGrpSpPr/>
          <p:nvPr/>
        </p:nvGrpSpPr>
        <p:grpSpPr>
          <a:xfrm>
            <a:off x="5724001" y="158379"/>
            <a:ext cx="875661" cy="469572"/>
            <a:chOff x="4091101" y="2574442"/>
            <a:chExt cx="2022313" cy="400215"/>
          </a:xfrm>
        </p:grpSpPr>
        <p:sp>
          <p:nvSpPr>
            <p:cNvPr id="726" name="Google Shape;726;p94"/>
            <p:cNvSpPr/>
            <p:nvPr/>
          </p:nvSpPr>
          <p:spPr>
            <a:xfrm>
              <a:off x="4091101" y="2574442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EBB5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94"/>
            <p:cNvSpPr txBox="1"/>
            <p:nvPr/>
          </p:nvSpPr>
          <p:spPr>
            <a:xfrm>
              <a:off x="4572014" y="2574457"/>
              <a:ext cx="154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728" name="Google Shape;728;p94"/>
          <p:cNvGrpSpPr/>
          <p:nvPr/>
        </p:nvGrpSpPr>
        <p:grpSpPr>
          <a:xfrm>
            <a:off x="6537912" y="166072"/>
            <a:ext cx="2401279" cy="454443"/>
            <a:chOff x="4091101" y="2574435"/>
            <a:chExt cx="2022300" cy="400214"/>
          </a:xfrm>
        </p:grpSpPr>
        <p:sp>
          <p:nvSpPr>
            <p:cNvPr id="729" name="Google Shape;729;p94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637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94"/>
            <p:cNvSpPr txBox="1"/>
            <p:nvPr/>
          </p:nvSpPr>
          <p:spPr>
            <a:xfrm>
              <a:off x="4687815" y="2574449"/>
              <a:ext cx="1338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Reem Kufi"/>
                  <a:ea typeface="Reem Kufi"/>
                  <a:cs typeface="Reem Kufi"/>
                  <a:sym typeface="Reem Kufi"/>
                </a:rPr>
                <a:t>Résultats</a:t>
              </a:r>
              <a:endParaRPr b="1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pic>
        <p:nvPicPr>
          <p:cNvPr id="731" name="Google Shape;731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9577" y="283444"/>
            <a:ext cx="280672" cy="249620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94"/>
          <p:cNvSpPr txBox="1"/>
          <p:nvPr/>
        </p:nvSpPr>
        <p:spPr>
          <a:xfrm>
            <a:off x="6303075" y="201575"/>
            <a:ext cx="36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pic>
        <p:nvPicPr>
          <p:cNvPr id="733" name="Google Shape;733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9775" y="195926"/>
            <a:ext cx="394454" cy="394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4" name="Google Shape;734;p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63900" y="211050"/>
            <a:ext cx="394450" cy="394428"/>
          </a:xfrm>
          <a:prstGeom prst="rect">
            <a:avLst/>
          </a:prstGeom>
          <a:noFill/>
          <a:ln>
            <a:noFill/>
          </a:ln>
        </p:spPr>
      </p:pic>
      <p:sp>
        <p:nvSpPr>
          <p:cNvPr id="735" name="Google Shape;735;p94"/>
          <p:cNvSpPr txBox="1"/>
          <p:nvPr/>
        </p:nvSpPr>
        <p:spPr>
          <a:xfrm>
            <a:off x="4928825" y="1811825"/>
            <a:ext cx="33918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Visuellement du meilleur au pire : 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 Slab"/>
              <a:buAutoNum type="arabicPeriod"/>
            </a:pPr>
            <a:r>
              <a:rPr b="1" lang="en" sz="1500">
                <a:latin typeface="Roboto Slab"/>
                <a:ea typeface="Roboto Slab"/>
                <a:cs typeface="Roboto Slab"/>
                <a:sym typeface="Roboto Slab"/>
              </a:rPr>
              <a:t>DLSR</a:t>
            </a:r>
            <a:endParaRPr b="1"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 Slab"/>
              <a:buAutoNum type="arabicPeriod"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GAN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 Slab"/>
              <a:buAutoNum type="arabicPeriod"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DPIR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 Slab"/>
              <a:buAutoNum type="arabicPeriod"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DnCnn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36" name="Google Shape;736;p94"/>
          <p:cNvSpPr txBox="1"/>
          <p:nvPr/>
        </p:nvSpPr>
        <p:spPr>
          <a:xfrm>
            <a:off x="881950" y="4732150"/>
            <a:ext cx="3282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Résultats sur images de tests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737" name="Google Shape;737;p9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08425" y="358075"/>
            <a:ext cx="3104698" cy="442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95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743" name="Google Shape;743;p95"/>
          <p:cNvSpPr txBox="1"/>
          <p:nvPr>
            <p:ph idx="4294967295" type="title"/>
          </p:nvPr>
        </p:nvSpPr>
        <p:spPr>
          <a:xfrm>
            <a:off x="387900" y="400200"/>
            <a:ext cx="3556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Sources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744" name="Google Shape;744;p95"/>
          <p:cNvSpPr txBox="1"/>
          <p:nvPr/>
        </p:nvSpPr>
        <p:spPr>
          <a:xfrm>
            <a:off x="544950" y="1309775"/>
            <a:ext cx="76101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Image bruite speackle : </a:t>
            </a:r>
            <a:r>
              <a:rPr lang="en" sz="1500" u="sng">
                <a:solidFill>
                  <a:srgbClr val="0000FF"/>
                </a:solidFill>
                <a:latin typeface="Roboto Slab"/>
                <a:ea typeface="Roboto Slab"/>
                <a:cs typeface="Roboto Slab"/>
                <a:sym typeface="Roboto Slab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https://github.com/faisalml/DeepLSR</a:t>
            </a:r>
            <a:endParaRPr sz="1500">
              <a:solidFill>
                <a:srgbClr val="0000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Architecture DLSR : </a:t>
            </a:r>
            <a:r>
              <a:rPr lang="en" sz="1500" u="sng">
                <a:solidFill>
                  <a:srgbClr val="0000FF"/>
                </a:solidFill>
                <a:latin typeface="Roboto Slab"/>
                <a:ea typeface="Roboto Slab"/>
                <a:cs typeface="Roboto Slab"/>
                <a:sym typeface="Roboto Slab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https://github.com/faisalml/DeepLSR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Architecture DnCnn: </a:t>
            </a:r>
            <a:r>
              <a:rPr lang="en" sz="1500" u="sng">
                <a:solidFill>
                  <a:srgbClr val="0000FF"/>
                </a:solidFill>
                <a:latin typeface="Roboto Slab"/>
                <a:ea typeface="Roboto Slab"/>
                <a:cs typeface="Roboto Slab"/>
                <a:sym typeface="Roboto Slab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https://github.com/cszn/KAIR/</a:t>
            </a:r>
            <a:endParaRPr sz="1500">
              <a:solidFill>
                <a:srgbClr val="0000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Architecture BSRGAN: </a:t>
            </a:r>
            <a:r>
              <a:rPr lang="en" sz="1500" u="sng">
                <a:solidFill>
                  <a:srgbClr val="0000FF"/>
                </a:solidFill>
                <a:latin typeface="Roboto Slab"/>
                <a:ea typeface="Roboto Slab"/>
                <a:cs typeface="Roboto Slab"/>
                <a:sym typeface="Roboto Slab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https://github.com/cszn/KAIR/</a:t>
            </a:r>
            <a:endParaRPr sz="1500">
              <a:solidFill>
                <a:srgbClr val="0000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Architecture DPIR : </a:t>
            </a:r>
            <a:r>
              <a:rPr lang="en" sz="1500" u="sng">
                <a:solidFill>
                  <a:srgbClr val="0000FF"/>
                </a:solidFill>
                <a:latin typeface="Roboto Slab"/>
                <a:ea typeface="Roboto Slab"/>
                <a:cs typeface="Roboto Slab"/>
                <a:sym typeface="Roboto Slab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https://github.com/cszn/KAIR/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85"/>
          <p:cNvSpPr/>
          <p:nvPr/>
        </p:nvSpPr>
        <p:spPr>
          <a:xfrm>
            <a:off x="3837775" y="1996550"/>
            <a:ext cx="4391400" cy="1182300"/>
          </a:xfrm>
          <a:prstGeom prst="roundRect">
            <a:avLst>
              <a:gd fmla="val 16667" name="adj"/>
            </a:avLst>
          </a:prstGeom>
          <a:solidFill>
            <a:srgbClr val="E7BC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85"/>
          <p:cNvSpPr txBox="1"/>
          <p:nvPr>
            <p:ph type="title"/>
          </p:nvPr>
        </p:nvSpPr>
        <p:spPr>
          <a:xfrm>
            <a:off x="387900" y="400200"/>
            <a:ext cx="3556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Sommaire</a:t>
            </a:r>
            <a:endParaRPr b="1">
              <a:solidFill>
                <a:schemeClr val="dk2"/>
              </a:solidFill>
            </a:endParaRPr>
          </a:p>
        </p:txBody>
      </p:sp>
      <p:grpSp>
        <p:nvGrpSpPr>
          <p:cNvPr id="535" name="Google Shape;535;p85"/>
          <p:cNvGrpSpPr/>
          <p:nvPr/>
        </p:nvGrpSpPr>
        <p:grpSpPr>
          <a:xfrm>
            <a:off x="3860421" y="3285219"/>
            <a:ext cx="4368399" cy="686128"/>
            <a:chOff x="4091101" y="2574435"/>
            <a:chExt cx="2022313" cy="400215"/>
          </a:xfrm>
        </p:grpSpPr>
        <p:sp>
          <p:nvSpPr>
            <p:cNvPr id="536" name="Google Shape;536;p85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85"/>
            <p:cNvSpPr txBox="1"/>
            <p:nvPr/>
          </p:nvSpPr>
          <p:spPr>
            <a:xfrm>
              <a:off x="4572014" y="2574450"/>
              <a:ext cx="154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Reem Kufi"/>
                  <a:ea typeface="Reem Kufi"/>
                  <a:cs typeface="Reem Kufi"/>
                  <a:sym typeface="Reem Kufi"/>
                </a:rPr>
                <a:t>Résultats</a:t>
              </a:r>
              <a:endParaRPr b="1" sz="2000">
                <a:solidFill>
                  <a:schemeClr val="lt1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538" name="Google Shape;538;p85"/>
          <p:cNvGrpSpPr/>
          <p:nvPr/>
        </p:nvGrpSpPr>
        <p:grpSpPr>
          <a:xfrm>
            <a:off x="3837725" y="1695294"/>
            <a:ext cx="4391250" cy="686128"/>
            <a:chOff x="4091101" y="2574442"/>
            <a:chExt cx="2022313" cy="400215"/>
          </a:xfrm>
        </p:grpSpPr>
        <p:sp>
          <p:nvSpPr>
            <p:cNvPr id="539" name="Google Shape;539;p85"/>
            <p:cNvSpPr/>
            <p:nvPr/>
          </p:nvSpPr>
          <p:spPr>
            <a:xfrm>
              <a:off x="4091101" y="2574442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85"/>
            <p:cNvSpPr txBox="1"/>
            <p:nvPr/>
          </p:nvSpPr>
          <p:spPr>
            <a:xfrm>
              <a:off x="4572014" y="2574457"/>
              <a:ext cx="154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Reem Kufi"/>
                  <a:ea typeface="Reem Kufi"/>
                  <a:cs typeface="Reem Kufi"/>
                  <a:sym typeface="Reem Kufi"/>
                </a:rPr>
                <a:t>Méthodes mises en place</a:t>
              </a:r>
              <a:endParaRPr b="1" sz="2000">
                <a:solidFill>
                  <a:schemeClr val="lt1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sp>
        <p:nvSpPr>
          <p:cNvPr id="541" name="Google Shape;541;p85"/>
          <p:cNvSpPr txBox="1"/>
          <p:nvPr>
            <p:ph idx="4294967295" type="subTitle"/>
          </p:nvPr>
        </p:nvSpPr>
        <p:spPr>
          <a:xfrm>
            <a:off x="548275" y="1008050"/>
            <a:ext cx="2892600" cy="9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Reem Kufi"/>
                <a:ea typeface="Reem Kufi"/>
                <a:cs typeface="Reem Kufi"/>
                <a:sym typeface="Reem Kufi"/>
              </a:rPr>
              <a:t>Déroulement de la présentation</a:t>
            </a:r>
            <a:endParaRPr i="1">
              <a:latin typeface="Reem Kufi"/>
              <a:ea typeface="Reem Kufi"/>
              <a:cs typeface="Reem Kufi"/>
              <a:sym typeface="Reem Kufi"/>
            </a:endParaRPr>
          </a:p>
        </p:txBody>
      </p:sp>
      <p:sp>
        <p:nvSpPr>
          <p:cNvPr id="542" name="Google Shape;542;p85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543" name="Google Shape;543;p85"/>
          <p:cNvGrpSpPr/>
          <p:nvPr/>
        </p:nvGrpSpPr>
        <p:grpSpPr>
          <a:xfrm>
            <a:off x="3837703" y="953906"/>
            <a:ext cx="4368414" cy="627617"/>
            <a:chOff x="4091101" y="2574435"/>
            <a:chExt cx="2035513" cy="400215"/>
          </a:xfrm>
        </p:grpSpPr>
        <p:sp>
          <p:nvSpPr>
            <p:cNvPr id="544" name="Google Shape;544;p85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D3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85"/>
            <p:cNvSpPr txBox="1"/>
            <p:nvPr/>
          </p:nvSpPr>
          <p:spPr>
            <a:xfrm>
              <a:off x="4572014" y="2574450"/>
              <a:ext cx="1554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Reem Kufi"/>
                  <a:ea typeface="Reem Kufi"/>
                  <a:cs typeface="Reem Kufi"/>
                  <a:sym typeface="Reem Kufi"/>
                </a:rPr>
                <a:t>Problématique</a:t>
              </a:r>
              <a:endParaRPr b="1" sz="2000">
                <a:solidFill>
                  <a:schemeClr val="lt1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pic>
        <p:nvPicPr>
          <p:cNvPr id="546" name="Google Shape;546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9625" y="1070500"/>
            <a:ext cx="485875" cy="432156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85"/>
          <p:cNvSpPr txBox="1"/>
          <p:nvPr/>
        </p:nvSpPr>
        <p:spPr>
          <a:xfrm>
            <a:off x="4972775" y="2381425"/>
            <a:ext cx="30726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Source Sans Pro"/>
              <a:buChar char="●"/>
            </a:pPr>
            <a:r>
              <a:rPr b="1" lang="en" sz="17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Pré-Traitements</a:t>
            </a:r>
            <a:endParaRPr b="1" sz="17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Source Sans Pro"/>
              <a:buChar char="●"/>
            </a:pPr>
            <a:r>
              <a:rPr b="1" lang="en" sz="17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Réseaux Utilisés</a:t>
            </a:r>
            <a:endParaRPr b="1" sz="17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48" name="Google Shape;548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7327" y="3403050"/>
            <a:ext cx="485921" cy="4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77338" y="1795410"/>
            <a:ext cx="485900" cy="4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4" name="Google Shape;554;p86"/>
          <p:cNvGrpSpPr/>
          <p:nvPr/>
        </p:nvGrpSpPr>
        <p:grpSpPr>
          <a:xfrm>
            <a:off x="7168768" y="165941"/>
            <a:ext cx="1784275" cy="454444"/>
            <a:chOff x="4091101" y="2574435"/>
            <a:chExt cx="2022300" cy="400215"/>
          </a:xfrm>
        </p:grpSpPr>
        <p:sp>
          <p:nvSpPr>
            <p:cNvPr id="555" name="Google Shape;555;p86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637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86"/>
            <p:cNvSpPr txBox="1"/>
            <p:nvPr/>
          </p:nvSpPr>
          <p:spPr>
            <a:xfrm>
              <a:off x="4572018" y="2574450"/>
              <a:ext cx="796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557" name="Google Shape;557;p86"/>
          <p:cNvGrpSpPr/>
          <p:nvPr/>
        </p:nvGrpSpPr>
        <p:grpSpPr>
          <a:xfrm>
            <a:off x="5737978" y="158404"/>
            <a:ext cx="2334962" cy="469572"/>
            <a:chOff x="4091101" y="2574442"/>
            <a:chExt cx="2022313" cy="400215"/>
          </a:xfrm>
        </p:grpSpPr>
        <p:sp>
          <p:nvSpPr>
            <p:cNvPr id="558" name="Google Shape;558;p86"/>
            <p:cNvSpPr/>
            <p:nvPr/>
          </p:nvSpPr>
          <p:spPr>
            <a:xfrm>
              <a:off x="4091101" y="2574442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EBB5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86"/>
            <p:cNvSpPr txBox="1"/>
            <p:nvPr/>
          </p:nvSpPr>
          <p:spPr>
            <a:xfrm>
              <a:off x="4572014" y="2574457"/>
              <a:ext cx="154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560" name="Google Shape;560;p86"/>
          <p:cNvGrpSpPr/>
          <p:nvPr/>
        </p:nvGrpSpPr>
        <p:grpSpPr>
          <a:xfrm>
            <a:off x="4915826" y="166087"/>
            <a:ext cx="2311528" cy="454444"/>
            <a:chOff x="4091101" y="2574435"/>
            <a:chExt cx="2035513" cy="400215"/>
          </a:xfrm>
        </p:grpSpPr>
        <p:sp>
          <p:nvSpPr>
            <p:cNvPr id="561" name="Google Shape;561;p86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D3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86"/>
            <p:cNvSpPr txBox="1"/>
            <p:nvPr/>
          </p:nvSpPr>
          <p:spPr>
            <a:xfrm>
              <a:off x="4572014" y="2574450"/>
              <a:ext cx="1554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Reem Kufi"/>
                  <a:ea typeface="Reem Kufi"/>
                  <a:cs typeface="Reem Kufi"/>
                  <a:sym typeface="Reem Kufi"/>
                </a:rPr>
                <a:t>Contexte et Objectifs</a:t>
              </a:r>
              <a:endParaRPr b="1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pic>
        <p:nvPicPr>
          <p:cNvPr id="563" name="Google Shape;563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6152" y="283444"/>
            <a:ext cx="280672" cy="249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53775" y="195926"/>
            <a:ext cx="394454" cy="394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64100" y="211050"/>
            <a:ext cx="394450" cy="394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8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43700" y="1666075"/>
            <a:ext cx="2908500" cy="2908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7" name="Google Shape;567;p86"/>
          <p:cNvSpPr txBox="1"/>
          <p:nvPr>
            <p:ph idx="4294967295" type="title"/>
          </p:nvPr>
        </p:nvSpPr>
        <p:spPr>
          <a:xfrm>
            <a:off x="678600" y="774600"/>
            <a:ext cx="53838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Qu’est ce que le bruit speckle ?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568" name="Google Shape;568;p86"/>
          <p:cNvSpPr txBox="1"/>
          <p:nvPr/>
        </p:nvSpPr>
        <p:spPr>
          <a:xfrm>
            <a:off x="7309275" y="909225"/>
            <a:ext cx="290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69" name="Google Shape;569;p86"/>
          <p:cNvSpPr txBox="1"/>
          <p:nvPr/>
        </p:nvSpPr>
        <p:spPr>
          <a:xfrm>
            <a:off x="5161263" y="1700425"/>
            <a:ext cx="34884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 Slab"/>
              <a:buChar char="●"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Bruit aléatoire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 Slab"/>
              <a:buChar char="●"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Variations irrégulières de l’intensité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 Slab"/>
              <a:buChar char="●"/>
            </a:pPr>
            <a:r>
              <a:rPr lang="en" sz="1500">
                <a:latin typeface="Roboto Slab"/>
                <a:ea typeface="Roboto Slab"/>
                <a:cs typeface="Roboto Slab"/>
                <a:sym typeface="Roboto Slab"/>
              </a:rPr>
              <a:t>Contraste / Résolution</a:t>
            </a:r>
            <a:endParaRPr sz="15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70" name="Google Shape;570;p86"/>
          <p:cNvSpPr txBox="1"/>
          <p:nvPr/>
        </p:nvSpPr>
        <p:spPr>
          <a:xfrm>
            <a:off x="1056500" y="4574575"/>
            <a:ext cx="3282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Image avec du bruit </a:t>
            </a: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speckle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87"/>
          <p:cNvGrpSpPr/>
          <p:nvPr/>
        </p:nvGrpSpPr>
        <p:grpSpPr>
          <a:xfrm>
            <a:off x="4928544" y="166034"/>
            <a:ext cx="2284660" cy="454444"/>
            <a:chOff x="4091101" y="2574435"/>
            <a:chExt cx="2035513" cy="400215"/>
          </a:xfrm>
        </p:grpSpPr>
        <p:sp>
          <p:nvSpPr>
            <p:cNvPr id="576" name="Google Shape;576;p87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D3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87"/>
            <p:cNvSpPr txBox="1"/>
            <p:nvPr/>
          </p:nvSpPr>
          <p:spPr>
            <a:xfrm>
              <a:off x="4572014" y="2574450"/>
              <a:ext cx="1554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578" name="Google Shape;578;p87"/>
          <p:cNvGrpSpPr/>
          <p:nvPr/>
        </p:nvGrpSpPr>
        <p:grpSpPr>
          <a:xfrm>
            <a:off x="7154668" y="165941"/>
            <a:ext cx="1784275" cy="454444"/>
            <a:chOff x="4091101" y="2574435"/>
            <a:chExt cx="2022300" cy="400215"/>
          </a:xfrm>
        </p:grpSpPr>
        <p:sp>
          <p:nvSpPr>
            <p:cNvPr id="579" name="Google Shape;579;p87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637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87"/>
            <p:cNvSpPr txBox="1"/>
            <p:nvPr/>
          </p:nvSpPr>
          <p:spPr>
            <a:xfrm>
              <a:off x="4572018" y="2574450"/>
              <a:ext cx="796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581" name="Google Shape;581;p87"/>
          <p:cNvGrpSpPr/>
          <p:nvPr/>
        </p:nvGrpSpPr>
        <p:grpSpPr>
          <a:xfrm>
            <a:off x="5723878" y="158404"/>
            <a:ext cx="2334962" cy="469572"/>
            <a:chOff x="4091101" y="2574442"/>
            <a:chExt cx="2022313" cy="400215"/>
          </a:xfrm>
        </p:grpSpPr>
        <p:sp>
          <p:nvSpPr>
            <p:cNvPr id="582" name="Google Shape;582;p87"/>
            <p:cNvSpPr/>
            <p:nvPr/>
          </p:nvSpPr>
          <p:spPr>
            <a:xfrm>
              <a:off x="4091101" y="2574442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EBB5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87"/>
            <p:cNvSpPr txBox="1"/>
            <p:nvPr/>
          </p:nvSpPr>
          <p:spPr>
            <a:xfrm>
              <a:off x="4572014" y="2574457"/>
              <a:ext cx="154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pic>
        <p:nvPicPr>
          <p:cNvPr id="584" name="Google Shape;584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9577" y="283444"/>
            <a:ext cx="280672" cy="249620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87"/>
          <p:cNvSpPr txBox="1"/>
          <p:nvPr/>
        </p:nvSpPr>
        <p:spPr>
          <a:xfrm>
            <a:off x="6303075" y="201575"/>
            <a:ext cx="175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rPr>
              <a:t>Méthodes</a:t>
            </a:r>
            <a:endParaRPr b="1">
              <a:solidFill>
                <a:srgbClr val="FFFFFF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pic>
        <p:nvPicPr>
          <p:cNvPr id="586" name="Google Shape;586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94262" y="211261"/>
            <a:ext cx="454951" cy="363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73650" y="195926"/>
            <a:ext cx="394454" cy="3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87"/>
          <p:cNvSpPr txBox="1"/>
          <p:nvPr/>
        </p:nvSpPr>
        <p:spPr>
          <a:xfrm>
            <a:off x="5169575" y="1700425"/>
            <a:ext cx="3547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●"/>
            </a:pPr>
            <a:r>
              <a:rPr b="1" lang="en" sz="1500">
                <a:solidFill>
                  <a:srgbClr val="DD1144"/>
                </a:solidFill>
                <a:latin typeface="Roboto Slab"/>
                <a:ea typeface="Roboto Slab"/>
                <a:cs typeface="Roboto Slab"/>
                <a:sym typeface="Roboto Slab"/>
              </a:rPr>
              <a:t>28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b="1" lang="en" sz="1500">
                <a:solidFill>
                  <a:srgbClr val="DD1144"/>
                </a:solidFill>
                <a:latin typeface="Roboto Slab"/>
                <a:ea typeface="Roboto Slab"/>
                <a:cs typeface="Roboto Slab"/>
                <a:sym typeface="Roboto Slab"/>
              </a:rPr>
              <a:t>images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en .mat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●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Conversion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.mat -&gt; .png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●"/>
            </a:pPr>
            <a:r>
              <a:rPr b="1" lang="en" sz="1500">
                <a:solidFill>
                  <a:srgbClr val="DD1144"/>
                </a:solidFill>
                <a:latin typeface="Roboto Slab"/>
                <a:ea typeface="Roboto Slab"/>
                <a:cs typeface="Roboto Slab"/>
                <a:sym typeface="Roboto Slab"/>
              </a:rPr>
              <a:t>Redimensionner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en </a:t>
            </a:r>
            <a:r>
              <a:rPr b="1" lang="en" sz="1500">
                <a:solidFill>
                  <a:srgbClr val="DD1144"/>
                </a:solidFill>
                <a:latin typeface="Roboto Slab"/>
                <a:ea typeface="Roboto Slab"/>
                <a:cs typeface="Roboto Slab"/>
                <a:sym typeface="Roboto Slab"/>
              </a:rPr>
              <a:t>1024 x 1024</a:t>
            </a:r>
            <a:r>
              <a:rPr b="1" lang="en" sz="15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px (sans déformation)</a:t>
            </a:r>
            <a:endParaRPr sz="1500">
              <a:solidFill>
                <a:srgbClr val="333333"/>
              </a:solidFill>
              <a:highlight>
                <a:srgbClr val="EFEFEF"/>
              </a:highlight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589" name="Google Shape;589;p87"/>
          <p:cNvSpPr txBox="1"/>
          <p:nvPr>
            <p:ph idx="4294967295" type="title"/>
          </p:nvPr>
        </p:nvSpPr>
        <p:spPr>
          <a:xfrm>
            <a:off x="678600" y="774600"/>
            <a:ext cx="60450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Pré-traitements  - Images Objectif 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590" name="Google Shape;590;p8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0500" y="1670575"/>
            <a:ext cx="4052350" cy="25668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87"/>
          <p:cNvSpPr txBox="1"/>
          <p:nvPr/>
        </p:nvSpPr>
        <p:spPr>
          <a:xfrm>
            <a:off x="682925" y="4237400"/>
            <a:ext cx="4147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Image de base vers image utilisée pour le </a:t>
            </a: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débruitage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6" name="Google Shape;596;p88"/>
          <p:cNvGrpSpPr/>
          <p:nvPr/>
        </p:nvGrpSpPr>
        <p:grpSpPr>
          <a:xfrm>
            <a:off x="4928544" y="166034"/>
            <a:ext cx="2284660" cy="454444"/>
            <a:chOff x="4091101" y="2574435"/>
            <a:chExt cx="2035513" cy="400215"/>
          </a:xfrm>
        </p:grpSpPr>
        <p:sp>
          <p:nvSpPr>
            <p:cNvPr id="597" name="Google Shape;597;p88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D3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88"/>
            <p:cNvSpPr txBox="1"/>
            <p:nvPr/>
          </p:nvSpPr>
          <p:spPr>
            <a:xfrm>
              <a:off x="4572014" y="2574450"/>
              <a:ext cx="1554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599" name="Google Shape;599;p88"/>
          <p:cNvGrpSpPr/>
          <p:nvPr/>
        </p:nvGrpSpPr>
        <p:grpSpPr>
          <a:xfrm>
            <a:off x="7154668" y="165941"/>
            <a:ext cx="1784275" cy="454444"/>
            <a:chOff x="4091101" y="2574435"/>
            <a:chExt cx="2022300" cy="400215"/>
          </a:xfrm>
        </p:grpSpPr>
        <p:sp>
          <p:nvSpPr>
            <p:cNvPr id="600" name="Google Shape;600;p88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637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88"/>
            <p:cNvSpPr txBox="1"/>
            <p:nvPr/>
          </p:nvSpPr>
          <p:spPr>
            <a:xfrm>
              <a:off x="4572018" y="2574450"/>
              <a:ext cx="796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602" name="Google Shape;602;p88"/>
          <p:cNvGrpSpPr/>
          <p:nvPr/>
        </p:nvGrpSpPr>
        <p:grpSpPr>
          <a:xfrm>
            <a:off x="5723878" y="158404"/>
            <a:ext cx="2334962" cy="469572"/>
            <a:chOff x="4091101" y="2574442"/>
            <a:chExt cx="2022313" cy="400215"/>
          </a:xfrm>
        </p:grpSpPr>
        <p:sp>
          <p:nvSpPr>
            <p:cNvPr id="603" name="Google Shape;603;p88"/>
            <p:cNvSpPr/>
            <p:nvPr/>
          </p:nvSpPr>
          <p:spPr>
            <a:xfrm>
              <a:off x="4091101" y="2574442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EBB5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88"/>
            <p:cNvSpPr txBox="1"/>
            <p:nvPr/>
          </p:nvSpPr>
          <p:spPr>
            <a:xfrm>
              <a:off x="4572014" y="2574457"/>
              <a:ext cx="154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pic>
        <p:nvPicPr>
          <p:cNvPr id="605" name="Google Shape;605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9577" y="283444"/>
            <a:ext cx="280672" cy="24962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88"/>
          <p:cNvSpPr txBox="1"/>
          <p:nvPr/>
        </p:nvSpPr>
        <p:spPr>
          <a:xfrm>
            <a:off x="6303075" y="201575"/>
            <a:ext cx="175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rPr>
              <a:t>Méthodes</a:t>
            </a:r>
            <a:endParaRPr b="1">
              <a:solidFill>
                <a:srgbClr val="FFFFFF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pic>
        <p:nvPicPr>
          <p:cNvPr id="607" name="Google Shape;607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94262" y="211261"/>
            <a:ext cx="454951" cy="363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73650" y="195926"/>
            <a:ext cx="394454" cy="3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88"/>
          <p:cNvSpPr txBox="1"/>
          <p:nvPr/>
        </p:nvSpPr>
        <p:spPr>
          <a:xfrm>
            <a:off x="4877300" y="1442575"/>
            <a:ext cx="3514200" cy="27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●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Récupération d’un jeu de donnée externe d’images ultrasonores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●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Création d’image avec bruit speckle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DD114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DD114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DD114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DD114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610" name="Google Shape;610;p88"/>
          <p:cNvSpPr txBox="1"/>
          <p:nvPr>
            <p:ph idx="4294967295" type="title"/>
          </p:nvPr>
        </p:nvSpPr>
        <p:spPr>
          <a:xfrm>
            <a:off x="678600" y="774600"/>
            <a:ext cx="71784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Pré-traitements - Images pour métriques</a:t>
            </a:r>
            <a:endParaRPr b="1">
              <a:solidFill>
                <a:schemeClr val="dk2"/>
              </a:solidFill>
            </a:endParaRPr>
          </a:p>
        </p:txBody>
      </p:sp>
      <p:pic>
        <p:nvPicPr>
          <p:cNvPr id="611" name="Google Shape;611;p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39775" y="1458900"/>
            <a:ext cx="3000000" cy="30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88"/>
          <p:cNvSpPr txBox="1"/>
          <p:nvPr/>
        </p:nvSpPr>
        <p:spPr>
          <a:xfrm>
            <a:off x="1198325" y="4458900"/>
            <a:ext cx="3282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Image avec du bruit speckle </a:t>
            </a: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ajouté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13" name="Google Shape;613;p88"/>
          <p:cNvSpPr txBox="1"/>
          <p:nvPr/>
        </p:nvSpPr>
        <p:spPr>
          <a:xfrm>
            <a:off x="5450250" y="3186600"/>
            <a:ext cx="33423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DD1144"/>
                </a:solidFill>
                <a:latin typeface="Roboto Slab"/>
                <a:ea typeface="Roboto Slab"/>
                <a:cs typeface="Roboto Slab"/>
                <a:sym typeface="Roboto Slab"/>
              </a:rPr>
              <a:t>O</a:t>
            </a:r>
            <a:r>
              <a:rPr b="1" lang="en" sz="1500">
                <a:solidFill>
                  <a:srgbClr val="DD1144"/>
                </a:solidFill>
                <a:latin typeface="Roboto Slab"/>
                <a:ea typeface="Roboto Slab"/>
                <a:cs typeface="Roboto Slab"/>
                <a:sym typeface="Roboto Slab"/>
              </a:rPr>
              <a:t>ut = image + n * image</a:t>
            </a:r>
            <a:endParaRPr b="1" sz="1500">
              <a:solidFill>
                <a:srgbClr val="DD1144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333333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333333"/>
                </a:solidFill>
                <a:latin typeface="Roboto Slab"/>
                <a:ea typeface="Roboto Slab"/>
                <a:cs typeface="Roboto Slab"/>
                <a:sym typeface="Roboto Slab"/>
              </a:rPr>
              <a:t>N = Bruit gaussien avec moyenne nulle et variance à 0.1</a:t>
            </a:r>
            <a:endParaRPr sz="1500">
              <a:solidFill>
                <a:srgbClr val="333333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8" name="Google Shape;618;p89"/>
          <p:cNvGrpSpPr/>
          <p:nvPr/>
        </p:nvGrpSpPr>
        <p:grpSpPr>
          <a:xfrm>
            <a:off x="4928544" y="166034"/>
            <a:ext cx="2284660" cy="454444"/>
            <a:chOff x="4091101" y="2574435"/>
            <a:chExt cx="2035513" cy="400215"/>
          </a:xfrm>
        </p:grpSpPr>
        <p:sp>
          <p:nvSpPr>
            <p:cNvPr id="619" name="Google Shape;619;p89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D3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89"/>
            <p:cNvSpPr txBox="1"/>
            <p:nvPr/>
          </p:nvSpPr>
          <p:spPr>
            <a:xfrm>
              <a:off x="4572014" y="2574450"/>
              <a:ext cx="1554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621" name="Google Shape;621;p89"/>
          <p:cNvGrpSpPr/>
          <p:nvPr/>
        </p:nvGrpSpPr>
        <p:grpSpPr>
          <a:xfrm>
            <a:off x="7154668" y="165941"/>
            <a:ext cx="1784275" cy="454444"/>
            <a:chOff x="4091101" y="2574435"/>
            <a:chExt cx="2022300" cy="400215"/>
          </a:xfrm>
        </p:grpSpPr>
        <p:sp>
          <p:nvSpPr>
            <p:cNvPr id="622" name="Google Shape;622;p89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637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89"/>
            <p:cNvSpPr txBox="1"/>
            <p:nvPr/>
          </p:nvSpPr>
          <p:spPr>
            <a:xfrm>
              <a:off x="4572018" y="2574450"/>
              <a:ext cx="796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624" name="Google Shape;624;p89"/>
          <p:cNvGrpSpPr/>
          <p:nvPr/>
        </p:nvGrpSpPr>
        <p:grpSpPr>
          <a:xfrm>
            <a:off x="5723878" y="158404"/>
            <a:ext cx="2334962" cy="469572"/>
            <a:chOff x="4091101" y="2574442"/>
            <a:chExt cx="2022313" cy="400215"/>
          </a:xfrm>
        </p:grpSpPr>
        <p:sp>
          <p:nvSpPr>
            <p:cNvPr id="625" name="Google Shape;625;p89"/>
            <p:cNvSpPr/>
            <p:nvPr/>
          </p:nvSpPr>
          <p:spPr>
            <a:xfrm>
              <a:off x="4091101" y="2574442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EBB5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89"/>
            <p:cNvSpPr txBox="1"/>
            <p:nvPr/>
          </p:nvSpPr>
          <p:spPr>
            <a:xfrm>
              <a:off x="4572014" y="2574457"/>
              <a:ext cx="154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pic>
        <p:nvPicPr>
          <p:cNvPr id="627" name="Google Shape;627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9577" y="283444"/>
            <a:ext cx="280672" cy="249620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89"/>
          <p:cNvSpPr txBox="1"/>
          <p:nvPr/>
        </p:nvSpPr>
        <p:spPr>
          <a:xfrm>
            <a:off x="6303075" y="201575"/>
            <a:ext cx="175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rPr>
              <a:t>Méthodes</a:t>
            </a:r>
            <a:endParaRPr b="1">
              <a:solidFill>
                <a:srgbClr val="FFFFFF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pic>
        <p:nvPicPr>
          <p:cNvPr id="629" name="Google Shape;629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3650" y="195926"/>
            <a:ext cx="394454" cy="3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89"/>
          <p:cNvSpPr txBox="1"/>
          <p:nvPr>
            <p:ph idx="4294967295" type="title"/>
          </p:nvPr>
        </p:nvSpPr>
        <p:spPr>
          <a:xfrm>
            <a:off x="678600" y="774600"/>
            <a:ext cx="71784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37B7F"/>
                </a:solidFill>
              </a:rPr>
              <a:t>Réseaux utilisés - </a:t>
            </a:r>
            <a:endParaRPr b="1">
              <a:solidFill>
                <a:srgbClr val="637B7F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37B7F"/>
                </a:solidFill>
              </a:rPr>
              <a:t>Deep Laser Speckle Reduction (DLSR) </a:t>
            </a:r>
            <a:endParaRPr b="1">
              <a:solidFill>
                <a:srgbClr val="637B7F"/>
              </a:solidFill>
            </a:endParaRPr>
          </a:p>
        </p:txBody>
      </p:sp>
      <p:pic>
        <p:nvPicPr>
          <p:cNvPr id="631" name="Google Shape;631;p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0125" y="2123825"/>
            <a:ext cx="3977375" cy="2071025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89"/>
          <p:cNvSpPr txBox="1"/>
          <p:nvPr/>
        </p:nvSpPr>
        <p:spPr>
          <a:xfrm>
            <a:off x="5169575" y="2310025"/>
            <a:ext cx="3547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●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Generative Adversarial Network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○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Générateur - Débruitage 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○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Discriminateur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●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Entraîné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sur </a:t>
            </a:r>
            <a:r>
              <a:rPr b="1" lang="en" sz="1500">
                <a:solidFill>
                  <a:srgbClr val="DD1144"/>
                </a:solidFill>
                <a:latin typeface="Roboto Slab"/>
                <a:ea typeface="Roboto Slab"/>
                <a:cs typeface="Roboto Slab"/>
                <a:sym typeface="Roboto Slab"/>
              </a:rPr>
              <a:t>800 images 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personnalisées</a:t>
            </a:r>
            <a:endParaRPr sz="1500">
              <a:solidFill>
                <a:srgbClr val="333333"/>
              </a:solidFill>
              <a:highlight>
                <a:srgbClr val="EFEFEF"/>
              </a:highlight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33" name="Google Shape;633;p89"/>
          <p:cNvSpPr txBox="1"/>
          <p:nvPr/>
        </p:nvSpPr>
        <p:spPr>
          <a:xfrm>
            <a:off x="1107350" y="4194850"/>
            <a:ext cx="3282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Architecture DLSR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634" name="Google Shape;634;p8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2475" y="195950"/>
            <a:ext cx="394450" cy="394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9" name="Google Shape;639;p90"/>
          <p:cNvGrpSpPr/>
          <p:nvPr/>
        </p:nvGrpSpPr>
        <p:grpSpPr>
          <a:xfrm>
            <a:off x="4928544" y="166034"/>
            <a:ext cx="2284660" cy="454444"/>
            <a:chOff x="4091101" y="2574435"/>
            <a:chExt cx="2035513" cy="400215"/>
          </a:xfrm>
        </p:grpSpPr>
        <p:sp>
          <p:nvSpPr>
            <p:cNvPr id="640" name="Google Shape;640;p90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D3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90"/>
            <p:cNvSpPr txBox="1"/>
            <p:nvPr/>
          </p:nvSpPr>
          <p:spPr>
            <a:xfrm>
              <a:off x="4572014" y="2574450"/>
              <a:ext cx="1554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642" name="Google Shape;642;p90"/>
          <p:cNvGrpSpPr/>
          <p:nvPr/>
        </p:nvGrpSpPr>
        <p:grpSpPr>
          <a:xfrm>
            <a:off x="7154668" y="165941"/>
            <a:ext cx="1784275" cy="454444"/>
            <a:chOff x="4091101" y="2574435"/>
            <a:chExt cx="2022300" cy="400215"/>
          </a:xfrm>
        </p:grpSpPr>
        <p:sp>
          <p:nvSpPr>
            <p:cNvPr id="643" name="Google Shape;643;p90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637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90"/>
            <p:cNvSpPr txBox="1"/>
            <p:nvPr/>
          </p:nvSpPr>
          <p:spPr>
            <a:xfrm>
              <a:off x="4572018" y="2574450"/>
              <a:ext cx="796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645" name="Google Shape;645;p90"/>
          <p:cNvGrpSpPr/>
          <p:nvPr/>
        </p:nvGrpSpPr>
        <p:grpSpPr>
          <a:xfrm>
            <a:off x="5723878" y="158404"/>
            <a:ext cx="2334962" cy="469572"/>
            <a:chOff x="4091101" y="2574442"/>
            <a:chExt cx="2022313" cy="400215"/>
          </a:xfrm>
        </p:grpSpPr>
        <p:sp>
          <p:nvSpPr>
            <p:cNvPr id="646" name="Google Shape;646;p90"/>
            <p:cNvSpPr/>
            <p:nvPr/>
          </p:nvSpPr>
          <p:spPr>
            <a:xfrm>
              <a:off x="4091101" y="2574442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EBB5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90"/>
            <p:cNvSpPr txBox="1"/>
            <p:nvPr/>
          </p:nvSpPr>
          <p:spPr>
            <a:xfrm>
              <a:off x="4572014" y="2574457"/>
              <a:ext cx="154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pic>
        <p:nvPicPr>
          <p:cNvPr id="648" name="Google Shape;648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9577" y="283444"/>
            <a:ext cx="280672" cy="249620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90"/>
          <p:cNvSpPr txBox="1"/>
          <p:nvPr/>
        </p:nvSpPr>
        <p:spPr>
          <a:xfrm>
            <a:off x="6303075" y="201575"/>
            <a:ext cx="175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rPr>
              <a:t>Méthodes</a:t>
            </a:r>
            <a:endParaRPr b="1">
              <a:solidFill>
                <a:srgbClr val="FFFFFF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pic>
        <p:nvPicPr>
          <p:cNvPr id="650" name="Google Shape;650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3650" y="195926"/>
            <a:ext cx="394454" cy="3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90"/>
          <p:cNvSpPr txBox="1"/>
          <p:nvPr>
            <p:ph idx="4294967295" type="title"/>
          </p:nvPr>
        </p:nvSpPr>
        <p:spPr>
          <a:xfrm>
            <a:off x="678600" y="627975"/>
            <a:ext cx="7728000" cy="10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Réseaux utilisés -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37B7F"/>
                </a:solidFill>
              </a:rPr>
              <a:t>Denoising Convolutional Neural Networks</a:t>
            </a:r>
            <a:endParaRPr b="1">
              <a:solidFill>
                <a:srgbClr val="637B7F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37B7F"/>
              </a:solidFill>
            </a:endParaRPr>
          </a:p>
        </p:txBody>
      </p:sp>
      <p:pic>
        <p:nvPicPr>
          <p:cNvPr id="652" name="Google Shape;652;p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600" y="2310028"/>
            <a:ext cx="4435249" cy="1098875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Google Shape;653;p90"/>
          <p:cNvSpPr txBox="1"/>
          <p:nvPr/>
        </p:nvSpPr>
        <p:spPr>
          <a:xfrm>
            <a:off x="5407275" y="2310025"/>
            <a:ext cx="35475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●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CNN profond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○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Convolutions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○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Batch normalisation 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DD1144"/>
              </a:buClr>
              <a:buSzPts val="1500"/>
              <a:buFont typeface="Roboto Slab"/>
              <a:buChar char="●"/>
            </a:pPr>
            <a:r>
              <a:rPr b="1" lang="en" sz="1500">
                <a:solidFill>
                  <a:srgbClr val="DD1144"/>
                </a:solidFill>
                <a:latin typeface="Roboto Slab"/>
                <a:ea typeface="Roboto Slab"/>
                <a:cs typeface="Roboto Slab"/>
                <a:sym typeface="Roboto Slab"/>
              </a:rPr>
              <a:t>Extraire</a:t>
            </a:r>
            <a:r>
              <a:rPr b="1" lang="en" sz="1500">
                <a:solidFill>
                  <a:srgbClr val="DD1144"/>
                </a:solidFill>
                <a:latin typeface="Roboto Slab"/>
                <a:ea typeface="Roboto Slab"/>
                <a:cs typeface="Roboto Slab"/>
                <a:sym typeface="Roboto Slab"/>
              </a:rPr>
              <a:t> le bruit</a:t>
            </a:r>
            <a:endParaRPr b="1" sz="1500">
              <a:solidFill>
                <a:srgbClr val="DD1144"/>
              </a:solidFill>
              <a:highlight>
                <a:srgbClr val="EFEFEF"/>
              </a:highlight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54" name="Google Shape;654;p90"/>
          <p:cNvSpPr txBox="1"/>
          <p:nvPr/>
        </p:nvSpPr>
        <p:spPr>
          <a:xfrm>
            <a:off x="1254775" y="3408900"/>
            <a:ext cx="3282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Architecture DnCNN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655" name="Google Shape;655;p9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2475" y="204462"/>
            <a:ext cx="394450" cy="394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0" name="Google Shape;660;p91"/>
          <p:cNvGrpSpPr/>
          <p:nvPr/>
        </p:nvGrpSpPr>
        <p:grpSpPr>
          <a:xfrm>
            <a:off x="4928544" y="166034"/>
            <a:ext cx="2284660" cy="454444"/>
            <a:chOff x="4091101" y="2574435"/>
            <a:chExt cx="2035513" cy="400215"/>
          </a:xfrm>
        </p:grpSpPr>
        <p:sp>
          <p:nvSpPr>
            <p:cNvPr id="661" name="Google Shape;661;p91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D3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91"/>
            <p:cNvSpPr txBox="1"/>
            <p:nvPr/>
          </p:nvSpPr>
          <p:spPr>
            <a:xfrm>
              <a:off x="4572014" y="2574450"/>
              <a:ext cx="1554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663" name="Google Shape;663;p91"/>
          <p:cNvGrpSpPr/>
          <p:nvPr/>
        </p:nvGrpSpPr>
        <p:grpSpPr>
          <a:xfrm>
            <a:off x="7154668" y="165941"/>
            <a:ext cx="1784275" cy="454444"/>
            <a:chOff x="4091101" y="2574435"/>
            <a:chExt cx="2022300" cy="400215"/>
          </a:xfrm>
        </p:grpSpPr>
        <p:sp>
          <p:nvSpPr>
            <p:cNvPr id="664" name="Google Shape;664;p91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637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91"/>
            <p:cNvSpPr txBox="1"/>
            <p:nvPr/>
          </p:nvSpPr>
          <p:spPr>
            <a:xfrm>
              <a:off x="4572018" y="2574450"/>
              <a:ext cx="796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666" name="Google Shape;666;p91"/>
          <p:cNvGrpSpPr/>
          <p:nvPr/>
        </p:nvGrpSpPr>
        <p:grpSpPr>
          <a:xfrm>
            <a:off x="5723878" y="158404"/>
            <a:ext cx="2334962" cy="469572"/>
            <a:chOff x="4091101" y="2574442"/>
            <a:chExt cx="2022313" cy="400215"/>
          </a:xfrm>
        </p:grpSpPr>
        <p:sp>
          <p:nvSpPr>
            <p:cNvPr id="667" name="Google Shape;667;p91"/>
            <p:cNvSpPr/>
            <p:nvPr/>
          </p:nvSpPr>
          <p:spPr>
            <a:xfrm>
              <a:off x="4091101" y="2574442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EBB5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91"/>
            <p:cNvSpPr txBox="1"/>
            <p:nvPr/>
          </p:nvSpPr>
          <p:spPr>
            <a:xfrm>
              <a:off x="4572014" y="2574457"/>
              <a:ext cx="154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pic>
        <p:nvPicPr>
          <p:cNvPr id="669" name="Google Shape;669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9577" y="283444"/>
            <a:ext cx="280672" cy="249620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91"/>
          <p:cNvSpPr txBox="1"/>
          <p:nvPr/>
        </p:nvSpPr>
        <p:spPr>
          <a:xfrm>
            <a:off x="6303075" y="201575"/>
            <a:ext cx="175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rPr>
              <a:t>Méthodes</a:t>
            </a:r>
            <a:endParaRPr b="1">
              <a:solidFill>
                <a:srgbClr val="FFFFFF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pic>
        <p:nvPicPr>
          <p:cNvPr id="671" name="Google Shape;671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3650" y="195926"/>
            <a:ext cx="394454" cy="3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91"/>
          <p:cNvSpPr txBox="1"/>
          <p:nvPr>
            <p:ph idx="4294967295" type="title"/>
          </p:nvPr>
        </p:nvSpPr>
        <p:spPr>
          <a:xfrm>
            <a:off x="678600" y="627975"/>
            <a:ext cx="7728000" cy="10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Réseaux utilisés -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37B7F"/>
                </a:solidFill>
              </a:rPr>
              <a:t>Buzz, Squeak, Rattle GAN (BSRGAN)</a:t>
            </a:r>
            <a:endParaRPr b="1">
              <a:solidFill>
                <a:srgbClr val="637B7F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37B7F"/>
              </a:solidFill>
            </a:endParaRPr>
          </a:p>
        </p:txBody>
      </p:sp>
      <p:sp>
        <p:nvSpPr>
          <p:cNvPr id="673" name="Google Shape;673;p91"/>
          <p:cNvSpPr txBox="1"/>
          <p:nvPr/>
        </p:nvSpPr>
        <p:spPr>
          <a:xfrm>
            <a:off x="5355750" y="2310025"/>
            <a:ext cx="38751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●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GAN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( Super Résolution)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○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Générateur - Super Résolution 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○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Discriminateur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DD1144"/>
              </a:buClr>
              <a:buSzPts val="1500"/>
              <a:buFont typeface="Roboto Slab"/>
              <a:buChar char="●"/>
            </a:pPr>
            <a:r>
              <a:rPr b="1" lang="en" sz="1500">
                <a:solidFill>
                  <a:srgbClr val="DD1144"/>
                </a:solidFill>
                <a:latin typeface="Roboto Slab"/>
                <a:ea typeface="Roboto Slab"/>
                <a:cs typeface="Roboto Slab"/>
                <a:sym typeface="Roboto Slab"/>
              </a:rPr>
              <a:t>Super Résolution en diminuant le bruit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74" name="Google Shape;674;p91"/>
          <p:cNvSpPr txBox="1"/>
          <p:nvPr/>
        </p:nvSpPr>
        <p:spPr>
          <a:xfrm>
            <a:off x="1402313" y="3785425"/>
            <a:ext cx="3282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Architec</a:t>
            </a: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ure ESRGAN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675" name="Google Shape;675;p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600" y="2404550"/>
            <a:ext cx="4730325" cy="138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9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2475" y="195950"/>
            <a:ext cx="394450" cy="394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1" name="Google Shape;681;p92"/>
          <p:cNvGrpSpPr/>
          <p:nvPr/>
        </p:nvGrpSpPr>
        <p:grpSpPr>
          <a:xfrm>
            <a:off x="4928544" y="166034"/>
            <a:ext cx="2284660" cy="454444"/>
            <a:chOff x="4091101" y="2574435"/>
            <a:chExt cx="2035513" cy="400215"/>
          </a:xfrm>
        </p:grpSpPr>
        <p:sp>
          <p:nvSpPr>
            <p:cNvPr id="682" name="Google Shape;682;p92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D3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92"/>
            <p:cNvSpPr txBox="1"/>
            <p:nvPr/>
          </p:nvSpPr>
          <p:spPr>
            <a:xfrm>
              <a:off x="4572014" y="2574450"/>
              <a:ext cx="1554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684" name="Google Shape;684;p92"/>
          <p:cNvGrpSpPr/>
          <p:nvPr/>
        </p:nvGrpSpPr>
        <p:grpSpPr>
          <a:xfrm>
            <a:off x="7154668" y="165941"/>
            <a:ext cx="1784275" cy="454444"/>
            <a:chOff x="4091101" y="2574435"/>
            <a:chExt cx="2022300" cy="400215"/>
          </a:xfrm>
        </p:grpSpPr>
        <p:sp>
          <p:nvSpPr>
            <p:cNvPr id="685" name="Google Shape;685;p92"/>
            <p:cNvSpPr/>
            <p:nvPr/>
          </p:nvSpPr>
          <p:spPr>
            <a:xfrm>
              <a:off x="4091101" y="2574435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637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92"/>
            <p:cNvSpPr txBox="1"/>
            <p:nvPr/>
          </p:nvSpPr>
          <p:spPr>
            <a:xfrm>
              <a:off x="4572018" y="2574450"/>
              <a:ext cx="7962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grpSp>
        <p:nvGrpSpPr>
          <p:cNvPr id="687" name="Google Shape;687;p92"/>
          <p:cNvGrpSpPr/>
          <p:nvPr/>
        </p:nvGrpSpPr>
        <p:grpSpPr>
          <a:xfrm>
            <a:off x="5723878" y="158404"/>
            <a:ext cx="2334962" cy="469572"/>
            <a:chOff x="4091101" y="2574442"/>
            <a:chExt cx="2022313" cy="400215"/>
          </a:xfrm>
        </p:grpSpPr>
        <p:sp>
          <p:nvSpPr>
            <p:cNvPr id="688" name="Google Shape;688;p92"/>
            <p:cNvSpPr/>
            <p:nvPr/>
          </p:nvSpPr>
          <p:spPr>
            <a:xfrm>
              <a:off x="4091101" y="2574442"/>
              <a:ext cx="2022300" cy="400200"/>
            </a:xfrm>
            <a:prstGeom prst="roundRect">
              <a:avLst>
                <a:gd fmla="val 16667" name="adj"/>
              </a:avLst>
            </a:prstGeom>
            <a:solidFill>
              <a:srgbClr val="EBB5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92"/>
            <p:cNvSpPr txBox="1"/>
            <p:nvPr/>
          </p:nvSpPr>
          <p:spPr>
            <a:xfrm>
              <a:off x="4572014" y="2574457"/>
              <a:ext cx="154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endParaRPr>
            </a:p>
          </p:txBody>
        </p:sp>
      </p:grpSp>
      <p:pic>
        <p:nvPicPr>
          <p:cNvPr id="690" name="Google Shape;690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9577" y="283444"/>
            <a:ext cx="280672" cy="249620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92"/>
          <p:cNvSpPr txBox="1"/>
          <p:nvPr/>
        </p:nvSpPr>
        <p:spPr>
          <a:xfrm>
            <a:off x="6303075" y="201575"/>
            <a:ext cx="175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rPr>
              <a:t>Méthodes</a:t>
            </a:r>
            <a:endParaRPr b="1">
              <a:solidFill>
                <a:srgbClr val="FFFFFF"/>
              </a:solidFill>
              <a:latin typeface="Reem Kufi"/>
              <a:ea typeface="Reem Kufi"/>
              <a:cs typeface="Reem Kufi"/>
              <a:sym typeface="Reem Kufi"/>
            </a:endParaRPr>
          </a:p>
        </p:txBody>
      </p:sp>
      <p:pic>
        <p:nvPicPr>
          <p:cNvPr id="692" name="Google Shape;692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3650" y="195926"/>
            <a:ext cx="394454" cy="3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92"/>
          <p:cNvSpPr txBox="1"/>
          <p:nvPr>
            <p:ph idx="4294967295" type="title"/>
          </p:nvPr>
        </p:nvSpPr>
        <p:spPr>
          <a:xfrm>
            <a:off x="678600" y="627975"/>
            <a:ext cx="7728000" cy="10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Réseaux utilisés -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37B7F"/>
                </a:solidFill>
              </a:rPr>
              <a:t>Deep Plug-And-Play image restoration (DPIR)</a:t>
            </a:r>
            <a:endParaRPr b="1">
              <a:solidFill>
                <a:srgbClr val="637B7F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37B7F"/>
              </a:solidFill>
            </a:endParaRPr>
          </a:p>
        </p:txBody>
      </p:sp>
      <p:sp>
        <p:nvSpPr>
          <p:cNvPr id="694" name="Google Shape;694;p92"/>
          <p:cNvSpPr txBox="1"/>
          <p:nvPr/>
        </p:nvSpPr>
        <p:spPr>
          <a:xfrm>
            <a:off x="5407275" y="2310025"/>
            <a:ext cx="3736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●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Encodeur/Décodeur</a:t>
            </a:r>
            <a:endParaRPr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○"/>
            </a:pPr>
            <a:r>
              <a:rPr b="1" lang="en" sz="1500">
                <a:solidFill>
                  <a:srgbClr val="DD1144"/>
                </a:solidFill>
                <a:latin typeface="Roboto Slab"/>
                <a:ea typeface="Roboto Slab"/>
                <a:cs typeface="Roboto Slab"/>
                <a:sym typeface="Roboto Slab"/>
              </a:rPr>
              <a:t>Combine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b="1"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DCNN</a:t>
            </a: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/ </a:t>
            </a:r>
            <a:r>
              <a:rPr b="1"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ResNet</a:t>
            </a:r>
            <a:endParaRPr b="1" sz="15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Slab"/>
              <a:buChar char="○"/>
            </a:pPr>
            <a:r>
              <a:rPr lang="en" sz="15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Ajoute des sauts de connexions</a:t>
            </a:r>
            <a:endParaRPr b="1" sz="1500">
              <a:solidFill>
                <a:srgbClr val="DD1144"/>
              </a:solidFill>
              <a:highlight>
                <a:srgbClr val="EFEFEF"/>
              </a:highlight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95" name="Google Shape;695;p92"/>
          <p:cNvSpPr txBox="1"/>
          <p:nvPr/>
        </p:nvSpPr>
        <p:spPr>
          <a:xfrm>
            <a:off x="1254775" y="3408900"/>
            <a:ext cx="3282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urce Sans Pro"/>
                <a:ea typeface="Source Sans Pro"/>
                <a:cs typeface="Source Sans Pro"/>
                <a:sym typeface="Source Sans Pro"/>
              </a:rPr>
              <a:t>Architecture DPIR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696" name="Google Shape;696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1250" y="2310025"/>
            <a:ext cx="4609416" cy="120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p9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2475" y="195950"/>
            <a:ext cx="394450" cy="394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Meeting by Slidesgo">
  <a:themeElements>
    <a:clrScheme name="Simple Light">
      <a:dk1>
        <a:srgbClr val="000000"/>
      </a:dk1>
      <a:lt1>
        <a:srgbClr val="FFFFFF"/>
      </a:lt1>
      <a:dk2>
        <a:srgbClr val="637B7F"/>
      </a:dk2>
      <a:lt2>
        <a:srgbClr val="EBB55A"/>
      </a:lt2>
      <a:accent1>
        <a:srgbClr val="D84E2E"/>
      </a:accent1>
      <a:accent2>
        <a:srgbClr val="637B7F"/>
      </a:accent2>
      <a:accent3>
        <a:srgbClr val="EBB55A"/>
      </a:accent3>
      <a:accent4>
        <a:srgbClr val="D84E2E"/>
      </a:accent4>
      <a:accent5>
        <a:srgbClr val="637B7F"/>
      </a:accent5>
      <a:accent6>
        <a:srgbClr val="EBB55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S Weekly planner for teachers by Slidesgo">
  <a:themeElements>
    <a:clrScheme name="Simple Light">
      <a:dk1>
        <a:srgbClr val="F3F3F3"/>
      </a:dk1>
      <a:lt1>
        <a:srgbClr val="434343"/>
      </a:lt1>
      <a:dk2>
        <a:srgbClr val="E55A43"/>
      </a:dk2>
      <a:lt2>
        <a:srgbClr val="FF7058"/>
      </a:lt2>
      <a:accent1>
        <a:srgbClr val="FF9A75"/>
      </a:accent1>
      <a:accent2>
        <a:srgbClr val="F9ABA0"/>
      </a:accent2>
      <a:accent3>
        <a:srgbClr val="F6C5BE"/>
      </a:accent3>
      <a:accent4>
        <a:srgbClr val="FCE5CD"/>
      </a:accent4>
      <a:accent5>
        <a:srgbClr val="963A2A"/>
      </a:accent5>
      <a:accent6>
        <a:srgbClr val="666666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Meeting by Slidesgo">
  <a:themeElements>
    <a:clrScheme name="Simple Light">
      <a:dk1>
        <a:srgbClr val="000000"/>
      </a:dk1>
      <a:lt1>
        <a:srgbClr val="FFFFFF"/>
      </a:lt1>
      <a:dk2>
        <a:srgbClr val="637B7F"/>
      </a:dk2>
      <a:lt2>
        <a:srgbClr val="EBB55A"/>
      </a:lt2>
      <a:accent1>
        <a:srgbClr val="D84E2E"/>
      </a:accent1>
      <a:accent2>
        <a:srgbClr val="637B7F"/>
      </a:accent2>
      <a:accent3>
        <a:srgbClr val="EBB55A"/>
      </a:accent3>
      <a:accent4>
        <a:srgbClr val="D84E2E"/>
      </a:accent4>
      <a:accent5>
        <a:srgbClr val="637B7F"/>
      </a:accent5>
      <a:accent6>
        <a:srgbClr val="EBB55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